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5" r:id="rId2"/>
    <p:sldId id="274" r:id="rId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minik Brilhaus" initials="DB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E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5CA"/>
          </a:solidFill>
        </a:fill>
      </a:tcStyle>
    </a:wholeTbl>
    <a:band2H>
      <a:tcTxStyle/>
      <a:tcStyle>
        <a:tcBdr/>
        <a:fill>
          <a:solidFill>
            <a:srgbClr val="EBF2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8CA"/>
          </a:solidFill>
        </a:fill>
      </a:tcStyle>
    </a:wholeTbl>
    <a:band2H>
      <a:tcTxStyle/>
      <a:tcStyle>
        <a:tcBdr/>
        <a:fill>
          <a:solidFill>
            <a:srgbClr val="FFFC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CC"/>
          </a:solidFill>
        </a:fill>
      </a:tcStyle>
    </a:wholeTbl>
    <a:band2H>
      <a:tcTxStyle/>
      <a:tcStyle>
        <a:tcBdr/>
        <a:fill>
          <a:solidFill>
            <a:srgbClr val="E6EA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21"/>
    <p:restoredTop sz="89738"/>
  </p:normalViewPr>
  <p:slideViewPr>
    <p:cSldViewPr snapToGrid="0">
      <p:cViewPr varScale="1">
        <p:scale>
          <a:sx n="108" d="100"/>
          <a:sy n="108" d="100"/>
        </p:scale>
        <p:origin x="24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 spd="med"/>
  <p:txStyles>
    <p:titleStyle>
      <a:lvl1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006AB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006AB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006AB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006AB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006AB3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006AB3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006AB3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006AB3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006AB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latinLnBrk="0">
        <a:lnSpc>
          <a:spcPct val="100000"/>
        </a:lnSpc>
        <a:spcBef>
          <a:spcPts val="1000"/>
        </a:spcBef>
        <a:spcAft>
          <a:spcPts val="0"/>
        </a:spcAft>
        <a:buClr>
          <a:srgbClr val="72B40D"/>
        </a:buClr>
        <a:buSzPct val="100000"/>
        <a:buFontTx/>
        <a:buChar char="▪"/>
        <a:tabLst/>
        <a:defRPr sz="2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657412" marR="0" indent="-309562" algn="l" defTabSz="457200" latinLnBrk="0">
        <a:lnSpc>
          <a:spcPct val="100000"/>
        </a:lnSpc>
        <a:spcBef>
          <a:spcPts val="1000"/>
        </a:spcBef>
        <a:spcAft>
          <a:spcPts val="0"/>
        </a:spcAft>
        <a:buClr>
          <a:srgbClr val="72B40D"/>
        </a:buClr>
        <a:buSzPct val="100000"/>
        <a:buFontTx/>
        <a:buChar char="▪"/>
        <a:tabLst/>
        <a:defRPr sz="2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925380" marR="0" indent="-297180" algn="l" defTabSz="457200" latinLnBrk="0">
        <a:lnSpc>
          <a:spcPct val="100000"/>
        </a:lnSpc>
        <a:spcBef>
          <a:spcPts val="1000"/>
        </a:spcBef>
        <a:spcAft>
          <a:spcPts val="0"/>
        </a:spcAft>
        <a:buClr>
          <a:srgbClr val="72B40D"/>
        </a:buClr>
        <a:buSzPct val="100000"/>
        <a:buFontTx/>
        <a:buChar char="▪"/>
        <a:tabLst/>
        <a:defRPr sz="2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166580" marR="0" indent="-297180" algn="l" defTabSz="457200" latinLnBrk="0">
        <a:lnSpc>
          <a:spcPct val="100000"/>
        </a:lnSpc>
        <a:spcBef>
          <a:spcPts val="1000"/>
        </a:spcBef>
        <a:spcAft>
          <a:spcPts val="0"/>
        </a:spcAft>
        <a:buClr>
          <a:srgbClr val="72B40D"/>
        </a:buClr>
        <a:buSzPct val="100000"/>
        <a:buFontTx/>
        <a:buChar char="▪"/>
        <a:tabLst/>
        <a:defRPr sz="2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1407780" marR="0" indent="-297180" algn="l" defTabSz="457200" latinLnBrk="0">
        <a:lnSpc>
          <a:spcPct val="100000"/>
        </a:lnSpc>
        <a:spcBef>
          <a:spcPts val="1000"/>
        </a:spcBef>
        <a:spcAft>
          <a:spcPts val="0"/>
        </a:spcAft>
        <a:buClr>
          <a:srgbClr val="72B40D"/>
        </a:buClr>
        <a:buSzPct val="100000"/>
        <a:buFontTx/>
        <a:buChar char="▪"/>
        <a:tabLst/>
        <a:defRPr sz="2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83179" marR="0" indent="-297179" algn="l" defTabSz="457200" latinLnBrk="0">
        <a:lnSpc>
          <a:spcPct val="100000"/>
        </a:lnSpc>
        <a:spcBef>
          <a:spcPts val="1000"/>
        </a:spcBef>
        <a:spcAft>
          <a:spcPts val="0"/>
        </a:spcAft>
        <a:buClr>
          <a:srgbClr val="72B40D"/>
        </a:buClr>
        <a:buSzPct val="100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40379" marR="0" indent="-297179" algn="l" defTabSz="457200" latinLnBrk="0">
        <a:lnSpc>
          <a:spcPct val="100000"/>
        </a:lnSpc>
        <a:spcBef>
          <a:spcPts val="1000"/>
        </a:spcBef>
        <a:spcAft>
          <a:spcPts val="0"/>
        </a:spcAft>
        <a:buClr>
          <a:srgbClr val="72B40D"/>
        </a:buClr>
        <a:buSzPct val="100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97579" marR="0" indent="-297179" algn="l" defTabSz="457200" latinLnBrk="0">
        <a:lnSpc>
          <a:spcPct val="100000"/>
        </a:lnSpc>
        <a:spcBef>
          <a:spcPts val="1000"/>
        </a:spcBef>
        <a:spcAft>
          <a:spcPts val="0"/>
        </a:spcAft>
        <a:buClr>
          <a:srgbClr val="72B40D"/>
        </a:buClr>
        <a:buSzPct val="100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54779" marR="0" indent="-297179" algn="l" defTabSz="457200" latinLnBrk="0">
        <a:lnSpc>
          <a:spcPct val="100000"/>
        </a:lnSpc>
        <a:spcBef>
          <a:spcPts val="1000"/>
        </a:spcBef>
        <a:spcAft>
          <a:spcPts val="0"/>
        </a:spcAft>
        <a:buClr>
          <a:srgbClr val="72B40D"/>
        </a:buClr>
        <a:buSzPct val="100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microsoft.com/office/2007/relationships/hdphoto" Target="../media/hdphoto1.wdp"/><Relationship Id="rId3" Type="http://schemas.openxmlformats.org/officeDocument/2006/relationships/image" Target="../media/image2.png"/><Relationship Id="rId21" Type="http://schemas.openxmlformats.org/officeDocument/2006/relationships/image" Target="../media/image17.png"/><Relationship Id="rId7" Type="http://schemas.openxmlformats.org/officeDocument/2006/relationships/image" Target="../media/image6.jpeg"/><Relationship Id="rId12" Type="http://schemas.openxmlformats.org/officeDocument/2006/relationships/image" Target="../media/image11.sv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microsoft.com/office/2017/06/relationships/model3d" Target="../media/model3d1.glb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3.tif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18" Type="http://schemas.openxmlformats.org/officeDocument/2006/relationships/image" Target="../media/image14.png"/><Relationship Id="rId3" Type="http://schemas.openxmlformats.org/officeDocument/2006/relationships/image" Target="../media/image2.png"/><Relationship Id="rId21" Type="http://schemas.openxmlformats.org/officeDocument/2006/relationships/image" Target="../media/image16.png"/><Relationship Id="rId7" Type="http://schemas.openxmlformats.org/officeDocument/2006/relationships/image" Target="../media/image6.jpeg"/><Relationship Id="rId12" Type="http://schemas.openxmlformats.org/officeDocument/2006/relationships/image" Target="../media/image20.png"/><Relationship Id="rId17" Type="http://schemas.microsoft.com/office/2017/06/relationships/model3d" Target="../media/model3d1.glb"/><Relationship Id="rId2" Type="http://schemas.openxmlformats.org/officeDocument/2006/relationships/image" Target="../media/image1.png"/><Relationship Id="rId16" Type="http://schemas.openxmlformats.org/officeDocument/2006/relationships/image" Target="../media/image13.svg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9.png"/><Relationship Id="rId24" Type="http://schemas.openxmlformats.org/officeDocument/2006/relationships/image" Target="../media/image18.png"/><Relationship Id="rId5" Type="http://schemas.openxmlformats.org/officeDocument/2006/relationships/image" Target="../media/image4.jpeg"/><Relationship Id="rId15" Type="http://schemas.openxmlformats.org/officeDocument/2006/relationships/image" Target="../media/image12.png"/><Relationship Id="rId23" Type="http://schemas.openxmlformats.org/officeDocument/2006/relationships/image" Target="../media/image17.png"/><Relationship Id="rId10" Type="http://schemas.openxmlformats.org/officeDocument/2006/relationships/image" Target="../media/image9.png"/><Relationship Id="rId19" Type="http://schemas.openxmlformats.org/officeDocument/2006/relationships/image" Target="../media/image15.png"/><Relationship Id="rId4" Type="http://schemas.openxmlformats.org/officeDocument/2006/relationships/image" Target="../media/image3.tif"/><Relationship Id="rId9" Type="http://schemas.openxmlformats.org/officeDocument/2006/relationships/image" Target="../media/image8.png"/><Relationship Id="rId14" Type="http://schemas.openxmlformats.org/officeDocument/2006/relationships/image" Target="../media/image11.svg"/><Relationship Id="rId22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024491" y="2069857"/>
            <a:ext cx="1584337" cy="1352566"/>
          </a:xfrm>
          <a:prstGeom prst="rect">
            <a:avLst/>
          </a:prstGeom>
        </p:spPr>
      </p:pic>
      <p:pic>
        <p:nvPicPr>
          <p:cNvPr id="820" name="Connection Line" descr="Connection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74935" y="2323763"/>
            <a:ext cx="659921" cy="833665"/>
          </a:xfrm>
          <a:prstGeom prst="rect">
            <a:avLst/>
          </a:prstGeom>
        </p:spPr>
      </p:pic>
      <p:pic>
        <p:nvPicPr>
          <p:cNvPr id="69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193" y="1483446"/>
            <a:ext cx="1587501" cy="84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94" name="Logo_HHU_2019_landscape.jpg" descr="Logo_HHU_2019_landscap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179" y="1645522"/>
            <a:ext cx="1587501" cy="439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Logo-Universitaet-zu-Koeln.jpg" descr="Logo-Universitaet-zu-Koel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910" y="1483446"/>
            <a:ext cx="1587501" cy="84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96" name="CEPLAS_Icon.jpeg" descr="CEPLAS_Icon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2477" y="3151077"/>
            <a:ext cx="1208546" cy="1530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804672" y="2120069"/>
            <a:ext cx="2479571" cy="1461986"/>
          </a:xfrm>
          <a:prstGeom prst="rect">
            <a:avLst/>
          </a:prstGeom>
        </p:spPr>
      </p:pic>
      <p:pic>
        <p:nvPicPr>
          <p:cNvPr id="824" name="Connection Line" descr="Connection 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877393" y="2323763"/>
            <a:ext cx="213980" cy="833665"/>
          </a:xfrm>
          <a:prstGeom prst="rect">
            <a:avLst/>
          </a:prstGeom>
        </p:spPr>
      </p:pic>
      <p:pic>
        <p:nvPicPr>
          <p:cNvPr id="699" name="Bild 46" descr="Bild 46"/>
          <p:cNvPicPr>
            <a:picLocks noChangeAspect="1"/>
          </p:cNvPicPr>
          <p:nvPr/>
        </p:nvPicPr>
        <p:blipFill>
          <a:blip r:embed="rId10"/>
          <a:srcRect l="10957" t="14623" r="10957" b="24763"/>
          <a:stretch>
            <a:fillRect/>
          </a:stretch>
        </p:blipFill>
        <p:spPr>
          <a:xfrm>
            <a:off x="8951838" y="1594060"/>
            <a:ext cx="1587501" cy="5421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2" name="Group"/>
          <p:cNvGrpSpPr/>
          <p:nvPr/>
        </p:nvGrpSpPr>
        <p:grpSpPr>
          <a:xfrm>
            <a:off x="7090060" y="620928"/>
            <a:ext cx="1303768" cy="779112"/>
            <a:chOff x="0" y="0"/>
            <a:chExt cx="1303767" cy="779111"/>
          </a:xfrm>
        </p:grpSpPr>
        <p:sp>
          <p:nvSpPr>
            <p:cNvPr id="700" name="Cylinder"/>
            <p:cNvSpPr/>
            <p:nvPr/>
          </p:nvSpPr>
          <p:spPr>
            <a:xfrm>
              <a:off x="1058061" y="0"/>
              <a:ext cx="243343" cy="321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008E44"/>
            </a:solidFill>
            <a:ln w="3175" cap="flat">
              <a:noFill/>
              <a:miter lim="400000"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1044085">
                <a:defRPr sz="40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701" name="Coins"/>
            <p:cNvSpPr/>
            <p:nvPr/>
          </p:nvSpPr>
          <p:spPr>
            <a:xfrm>
              <a:off x="73735" y="438534"/>
              <a:ext cx="310582" cy="31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rgbClr val="008E44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750"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705" name="Group"/>
            <p:cNvGrpSpPr/>
            <p:nvPr/>
          </p:nvGrpSpPr>
          <p:grpSpPr>
            <a:xfrm>
              <a:off x="518131" y="409471"/>
              <a:ext cx="458053" cy="369641"/>
              <a:chOff x="0" y="0"/>
              <a:chExt cx="458052" cy="369640"/>
            </a:xfrm>
          </p:grpSpPr>
          <p:sp>
            <p:nvSpPr>
              <p:cNvPr id="702" name="Computer"/>
              <p:cNvSpPr/>
              <p:nvPr/>
            </p:nvSpPr>
            <p:spPr>
              <a:xfrm>
                <a:off x="0" y="0"/>
                <a:ext cx="458053" cy="369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600" extrusionOk="0">
                    <a:moveTo>
                      <a:pt x="464" y="0"/>
                    </a:moveTo>
                    <a:cubicBezTo>
                      <a:pt x="210" y="0"/>
                      <a:pt x="0" y="261"/>
                      <a:pt x="0" y="575"/>
                    </a:cubicBezTo>
                    <a:lnTo>
                      <a:pt x="0" y="17777"/>
                    </a:lnTo>
                    <a:cubicBezTo>
                      <a:pt x="0" y="18091"/>
                      <a:pt x="210" y="18354"/>
                      <a:pt x="464" y="18354"/>
                    </a:cubicBezTo>
                    <a:lnTo>
                      <a:pt x="9148" y="18354"/>
                    </a:lnTo>
                    <a:lnTo>
                      <a:pt x="9116" y="18513"/>
                    </a:lnTo>
                    <a:lnTo>
                      <a:pt x="8753" y="20763"/>
                    </a:lnTo>
                    <a:lnTo>
                      <a:pt x="7690" y="20763"/>
                    </a:lnTo>
                    <a:lnTo>
                      <a:pt x="7690" y="21600"/>
                    </a:lnTo>
                    <a:lnTo>
                      <a:pt x="10486" y="21600"/>
                    </a:lnTo>
                    <a:lnTo>
                      <a:pt x="11107" y="21600"/>
                    </a:lnTo>
                    <a:lnTo>
                      <a:pt x="13905" y="21600"/>
                    </a:lnTo>
                    <a:lnTo>
                      <a:pt x="13905" y="20763"/>
                    </a:lnTo>
                    <a:lnTo>
                      <a:pt x="12842" y="20763"/>
                    </a:lnTo>
                    <a:lnTo>
                      <a:pt x="12479" y="18513"/>
                    </a:lnTo>
                    <a:lnTo>
                      <a:pt x="12452" y="18354"/>
                    </a:lnTo>
                    <a:lnTo>
                      <a:pt x="21131" y="18354"/>
                    </a:lnTo>
                    <a:cubicBezTo>
                      <a:pt x="21384" y="18354"/>
                      <a:pt x="21595" y="18091"/>
                      <a:pt x="21595" y="17777"/>
                    </a:cubicBezTo>
                    <a:lnTo>
                      <a:pt x="21595" y="575"/>
                    </a:lnTo>
                    <a:cubicBezTo>
                      <a:pt x="21600" y="261"/>
                      <a:pt x="21389" y="0"/>
                      <a:pt x="21136" y="0"/>
                    </a:cubicBezTo>
                    <a:lnTo>
                      <a:pt x="464" y="0"/>
                    </a:lnTo>
                    <a:close/>
                    <a:moveTo>
                      <a:pt x="10800" y="542"/>
                    </a:moveTo>
                    <a:cubicBezTo>
                      <a:pt x="10913" y="542"/>
                      <a:pt x="11006" y="650"/>
                      <a:pt x="11006" y="797"/>
                    </a:cubicBezTo>
                    <a:cubicBezTo>
                      <a:pt x="11006" y="937"/>
                      <a:pt x="10913" y="1052"/>
                      <a:pt x="10800" y="1052"/>
                    </a:cubicBezTo>
                    <a:cubicBezTo>
                      <a:pt x="10686" y="1052"/>
                      <a:pt x="10594" y="937"/>
                      <a:pt x="10594" y="797"/>
                    </a:cubicBezTo>
                    <a:cubicBezTo>
                      <a:pt x="10594" y="656"/>
                      <a:pt x="10686" y="542"/>
                      <a:pt x="10800" y="542"/>
                    </a:cubicBezTo>
                    <a:close/>
                    <a:moveTo>
                      <a:pt x="1242" y="1734"/>
                    </a:moveTo>
                    <a:lnTo>
                      <a:pt x="20358" y="1734"/>
                    </a:lnTo>
                    <a:lnTo>
                      <a:pt x="20358" y="15233"/>
                    </a:lnTo>
                    <a:lnTo>
                      <a:pt x="1242" y="15233"/>
                    </a:lnTo>
                    <a:lnTo>
                      <a:pt x="1242" y="1734"/>
                    </a:lnTo>
                    <a:close/>
                  </a:path>
                </a:pathLst>
              </a:custGeom>
              <a:solidFill>
                <a:srgbClr val="008E44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412750">
                  <a:defRPr sz="16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03" name="Bar Chart"/>
              <p:cNvSpPr/>
              <p:nvPr/>
            </p:nvSpPr>
            <p:spPr>
              <a:xfrm>
                <a:off x="242129" y="68110"/>
                <a:ext cx="159949" cy="159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lnTo>
                      <a:pt x="0" y="21404"/>
                    </a:lnTo>
                    <a:cubicBezTo>
                      <a:pt x="0" y="21511"/>
                      <a:pt x="87" y="21600"/>
                      <a:pt x="194" y="21600"/>
                    </a:cubicBezTo>
                    <a:lnTo>
                      <a:pt x="21406" y="21600"/>
                    </a:lnTo>
                    <a:cubicBezTo>
                      <a:pt x="21513" y="21600"/>
                      <a:pt x="21600" y="21511"/>
                      <a:pt x="21600" y="21404"/>
                    </a:cubicBezTo>
                    <a:lnTo>
                      <a:pt x="21600" y="20822"/>
                    </a:lnTo>
                    <a:cubicBezTo>
                      <a:pt x="21600" y="20715"/>
                      <a:pt x="21513" y="20628"/>
                      <a:pt x="21406" y="20628"/>
                    </a:cubicBezTo>
                    <a:lnTo>
                      <a:pt x="1163" y="20628"/>
                    </a:lnTo>
                    <a:cubicBezTo>
                      <a:pt x="1056" y="20628"/>
                      <a:pt x="970" y="20539"/>
                      <a:pt x="970" y="20432"/>
                    </a:cubicBezTo>
                    <a:lnTo>
                      <a:pt x="970" y="194"/>
                    </a:lnTo>
                    <a:cubicBezTo>
                      <a:pt x="970" y="87"/>
                      <a:pt x="883" y="0"/>
                      <a:pt x="776" y="0"/>
                    </a:cubicBezTo>
                    <a:lnTo>
                      <a:pt x="194" y="0"/>
                    </a:lnTo>
                    <a:close/>
                    <a:moveTo>
                      <a:pt x="16860" y="3004"/>
                    </a:moveTo>
                    <a:lnTo>
                      <a:pt x="16860" y="19065"/>
                    </a:lnTo>
                    <a:lnTo>
                      <a:pt x="19553" y="19065"/>
                    </a:lnTo>
                    <a:lnTo>
                      <a:pt x="19553" y="3004"/>
                    </a:lnTo>
                    <a:lnTo>
                      <a:pt x="16860" y="3004"/>
                    </a:lnTo>
                    <a:close/>
                    <a:moveTo>
                      <a:pt x="7272" y="6922"/>
                    </a:moveTo>
                    <a:lnTo>
                      <a:pt x="7272" y="19065"/>
                    </a:lnTo>
                    <a:lnTo>
                      <a:pt x="9965" y="19065"/>
                    </a:lnTo>
                    <a:lnTo>
                      <a:pt x="9965" y="6922"/>
                    </a:lnTo>
                    <a:lnTo>
                      <a:pt x="7272" y="6922"/>
                    </a:lnTo>
                    <a:close/>
                    <a:moveTo>
                      <a:pt x="12066" y="10127"/>
                    </a:moveTo>
                    <a:lnTo>
                      <a:pt x="12066" y="19065"/>
                    </a:lnTo>
                    <a:lnTo>
                      <a:pt x="14759" y="19065"/>
                    </a:lnTo>
                    <a:lnTo>
                      <a:pt x="14759" y="10127"/>
                    </a:lnTo>
                    <a:lnTo>
                      <a:pt x="12066" y="10127"/>
                    </a:lnTo>
                    <a:close/>
                    <a:moveTo>
                      <a:pt x="2478" y="15151"/>
                    </a:moveTo>
                    <a:lnTo>
                      <a:pt x="2478" y="19065"/>
                    </a:lnTo>
                    <a:lnTo>
                      <a:pt x="5171" y="19065"/>
                    </a:lnTo>
                    <a:lnTo>
                      <a:pt x="5171" y="15151"/>
                    </a:lnTo>
                    <a:lnTo>
                      <a:pt x="2478" y="15151"/>
                    </a:lnTo>
                    <a:close/>
                  </a:path>
                </a:pathLst>
              </a:custGeom>
              <a:solidFill>
                <a:srgbClr val="008E44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29996" tIns="29996" rIns="29996" bIns="29996" numCol="1" anchor="ctr">
                <a:noAutofit/>
              </a:bodyPr>
              <a:lstStyle/>
              <a:p>
                <a:pPr algn="ctr" defTabSz="299968">
                  <a:defRPr sz="800" b="1">
                    <a:solidFill>
                      <a:srgbClr val="121920"/>
                    </a:solidFill>
                  </a:defRPr>
                </a:pPr>
                <a:endParaRPr/>
              </a:p>
            </p:txBody>
          </p:sp>
          <p:sp>
            <p:nvSpPr>
              <p:cNvPr id="704" name="Chart Document"/>
              <p:cNvSpPr/>
              <p:nvPr/>
            </p:nvSpPr>
            <p:spPr>
              <a:xfrm>
                <a:off x="67397" y="68009"/>
                <a:ext cx="123343" cy="159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213" y="0"/>
                    </a:moveTo>
                    <a:cubicBezTo>
                      <a:pt x="96" y="0"/>
                      <a:pt x="0" y="72"/>
                      <a:pt x="0" y="162"/>
                    </a:cubicBezTo>
                    <a:lnTo>
                      <a:pt x="0" y="21438"/>
                    </a:lnTo>
                    <a:cubicBezTo>
                      <a:pt x="0" y="21528"/>
                      <a:pt x="96" y="21600"/>
                      <a:pt x="213" y="21600"/>
                    </a:cubicBezTo>
                    <a:lnTo>
                      <a:pt x="21387" y="21600"/>
                    </a:lnTo>
                    <a:cubicBezTo>
                      <a:pt x="21503" y="21600"/>
                      <a:pt x="21599" y="21528"/>
                      <a:pt x="21599" y="21438"/>
                    </a:cubicBezTo>
                    <a:lnTo>
                      <a:pt x="21599" y="5895"/>
                    </a:lnTo>
                    <a:cubicBezTo>
                      <a:pt x="21600" y="5863"/>
                      <a:pt x="21565" y="5837"/>
                      <a:pt x="21524" y="5837"/>
                    </a:cubicBezTo>
                    <a:lnTo>
                      <a:pt x="14256" y="5837"/>
                    </a:lnTo>
                    <a:cubicBezTo>
                      <a:pt x="14139" y="5837"/>
                      <a:pt x="14043" y="5765"/>
                      <a:pt x="14043" y="5674"/>
                    </a:cubicBezTo>
                    <a:lnTo>
                      <a:pt x="14043" y="58"/>
                    </a:lnTo>
                    <a:cubicBezTo>
                      <a:pt x="14043" y="26"/>
                      <a:pt x="14009" y="0"/>
                      <a:pt x="13968" y="0"/>
                    </a:cubicBezTo>
                    <a:lnTo>
                      <a:pt x="213" y="0"/>
                    </a:lnTo>
                    <a:close/>
                    <a:moveTo>
                      <a:pt x="15017" y="86"/>
                    </a:moveTo>
                    <a:cubicBezTo>
                      <a:pt x="14991" y="94"/>
                      <a:pt x="14972" y="114"/>
                      <a:pt x="14972" y="140"/>
                    </a:cubicBezTo>
                    <a:lnTo>
                      <a:pt x="14972" y="4958"/>
                    </a:lnTo>
                    <a:cubicBezTo>
                      <a:pt x="14972" y="5048"/>
                      <a:pt x="15067" y="5120"/>
                      <a:pt x="15184" y="5120"/>
                    </a:cubicBezTo>
                    <a:lnTo>
                      <a:pt x="21418" y="5120"/>
                    </a:lnTo>
                    <a:cubicBezTo>
                      <a:pt x="21485" y="5120"/>
                      <a:pt x="21518" y="5058"/>
                      <a:pt x="21471" y="5021"/>
                    </a:cubicBezTo>
                    <a:lnTo>
                      <a:pt x="15100" y="99"/>
                    </a:lnTo>
                    <a:cubicBezTo>
                      <a:pt x="15076" y="81"/>
                      <a:pt x="15044" y="78"/>
                      <a:pt x="15017" y="86"/>
                    </a:cubicBezTo>
                    <a:close/>
                    <a:moveTo>
                      <a:pt x="9656" y="7345"/>
                    </a:moveTo>
                    <a:lnTo>
                      <a:pt x="11938" y="7345"/>
                    </a:lnTo>
                    <a:cubicBezTo>
                      <a:pt x="11983" y="7345"/>
                      <a:pt x="12018" y="7374"/>
                      <a:pt x="12018" y="7408"/>
                    </a:cubicBezTo>
                    <a:lnTo>
                      <a:pt x="12018" y="15086"/>
                    </a:lnTo>
                    <a:cubicBezTo>
                      <a:pt x="12018" y="15120"/>
                      <a:pt x="11983" y="15149"/>
                      <a:pt x="11938" y="15149"/>
                    </a:cubicBezTo>
                    <a:lnTo>
                      <a:pt x="9656" y="15149"/>
                    </a:lnTo>
                    <a:cubicBezTo>
                      <a:pt x="9611" y="15149"/>
                      <a:pt x="9574" y="15120"/>
                      <a:pt x="9574" y="15086"/>
                    </a:cubicBezTo>
                    <a:lnTo>
                      <a:pt x="9574" y="7408"/>
                    </a:lnTo>
                    <a:cubicBezTo>
                      <a:pt x="9574" y="7374"/>
                      <a:pt x="9611" y="7345"/>
                      <a:pt x="9656" y="7345"/>
                    </a:cubicBezTo>
                    <a:close/>
                    <a:moveTo>
                      <a:pt x="13164" y="9590"/>
                    </a:moveTo>
                    <a:lnTo>
                      <a:pt x="15445" y="9590"/>
                    </a:lnTo>
                    <a:cubicBezTo>
                      <a:pt x="15490" y="9590"/>
                      <a:pt x="15527" y="9617"/>
                      <a:pt x="15527" y="9652"/>
                    </a:cubicBezTo>
                    <a:lnTo>
                      <a:pt x="15527" y="15088"/>
                    </a:lnTo>
                    <a:cubicBezTo>
                      <a:pt x="15527" y="15122"/>
                      <a:pt x="15490" y="15149"/>
                      <a:pt x="15445" y="15149"/>
                    </a:cubicBezTo>
                    <a:lnTo>
                      <a:pt x="13164" y="15149"/>
                    </a:lnTo>
                    <a:cubicBezTo>
                      <a:pt x="13119" y="15149"/>
                      <a:pt x="13084" y="15122"/>
                      <a:pt x="13084" y="15088"/>
                    </a:cubicBezTo>
                    <a:lnTo>
                      <a:pt x="13084" y="9652"/>
                    </a:lnTo>
                    <a:cubicBezTo>
                      <a:pt x="13084" y="9617"/>
                      <a:pt x="13119" y="9590"/>
                      <a:pt x="13164" y="9590"/>
                    </a:cubicBezTo>
                    <a:close/>
                    <a:moveTo>
                      <a:pt x="6147" y="11440"/>
                    </a:moveTo>
                    <a:lnTo>
                      <a:pt x="8428" y="11440"/>
                    </a:lnTo>
                    <a:cubicBezTo>
                      <a:pt x="8473" y="11440"/>
                      <a:pt x="8511" y="11467"/>
                      <a:pt x="8511" y="11502"/>
                    </a:cubicBezTo>
                    <a:lnTo>
                      <a:pt x="8511" y="15086"/>
                    </a:lnTo>
                    <a:cubicBezTo>
                      <a:pt x="8511" y="15120"/>
                      <a:pt x="8473" y="15149"/>
                      <a:pt x="8428" y="15149"/>
                    </a:cubicBezTo>
                    <a:lnTo>
                      <a:pt x="6147" y="15149"/>
                    </a:lnTo>
                    <a:cubicBezTo>
                      <a:pt x="6102" y="15149"/>
                      <a:pt x="6067" y="15120"/>
                      <a:pt x="6067" y="15086"/>
                    </a:cubicBezTo>
                    <a:lnTo>
                      <a:pt x="6067" y="11502"/>
                    </a:lnTo>
                    <a:cubicBezTo>
                      <a:pt x="6067" y="11467"/>
                      <a:pt x="6102" y="11440"/>
                      <a:pt x="6147" y="11440"/>
                    </a:cubicBezTo>
                    <a:close/>
                    <a:moveTo>
                      <a:pt x="3933" y="15866"/>
                    </a:moveTo>
                    <a:lnTo>
                      <a:pt x="17662" y="15866"/>
                    </a:lnTo>
                    <a:cubicBezTo>
                      <a:pt x="17707" y="15866"/>
                      <a:pt x="17742" y="15895"/>
                      <a:pt x="17742" y="15929"/>
                    </a:cubicBezTo>
                    <a:lnTo>
                      <a:pt x="17746" y="16878"/>
                    </a:lnTo>
                    <a:cubicBezTo>
                      <a:pt x="17746" y="16913"/>
                      <a:pt x="17709" y="16941"/>
                      <a:pt x="17664" y="16941"/>
                    </a:cubicBezTo>
                    <a:lnTo>
                      <a:pt x="3935" y="16941"/>
                    </a:lnTo>
                    <a:cubicBezTo>
                      <a:pt x="3890" y="16941"/>
                      <a:pt x="3853" y="16912"/>
                      <a:pt x="3853" y="16878"/>
                    </a:cubicBezTo>
                    <a:lnTo>
                      <a:pt x="3850" y="15929"/>
                    </a:lnTo>
                    <a:cubicBezTo>
                      <a:pt x="3850" y="15895"/>
                      <a:pt x="3888" y="15866"/>
                      <a:pt x="3933" y="15866"/>
                    </a:cubicBezTo>
                    <a:close/>
                  </a:path>
                </a:pathLst>
              </a:custGeom>
              <a:solidFill>
                <a:srgbClr val="008E44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412750">
                  <a:defRPr sz="16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706" name="Cloud"/>
            <p:cNvSpPr/>
            <p:nvPr/>
          </p:nvSpPr>
          <p:spPr>
            <a:xfrm>
              <a:off x="547498" y="11520"/>
              <a:ext cx="399319" cy="240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80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008E44"/>
            </a:solidFill>
            <a:ln w="3175" cap="flat">
              <a:noFill/>
              <a:miter lim="400000"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1044085">
                <a:defRPr sz="40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707" name="Approved Document"/>
            <p:cNvSpPr/>
            <p:nvPr/>
          </p:nvSpPr>
          <p:spPr>
            <a:xfrm>
              <a:off x="1055698" y="418879"/>
              <a:ext cx="248069" cy="321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213" y="0"/>
                  </a:moveTo>
                  <a:cubicBezTo>
                    <a:pt x="96" y="0"/>
                    <a:pt x="0" y="72"/>
                    <a:pt x="0" y="162"/>
                  </a:cubicBezTo>
                  <a:lnTo>
                    <a:pt x="0" y="21438"/>
                  </a:lnTo>
                  <a:cubicBezTo>
                    <a:pt x="0" y="21528"/>
                    <a:pt x="96" y="21600"/>
                    <a:pt x="213" y="21600"/>
                  </a:cubicBezTo>
                  <a:lnTo>
                    <a:pt x="21387" y="21600"/>
                  </a:lnTo>
                  <a:cubicBezTo>
                    <a:pt x="21503" y="21600"/>
                    <a:pt x="21599" y="21528"/>
                    <a:pt x="21599" y="21438"/>
                  </a:cubicBezTo>
                  <a:lnTo>
                    <a:pt x="21599" y="5895"/>
                  </a:lnTo>
                  <a:cubicBezTo>
                    <a:pt x="21600" y="5863"/>
                    <a:pt x="21564" y="5837"/>
                    <a:pt x="21522" y="5837"/>
                  </a:cubicBezTo>
                  <a:lnTo>
                    <a:pt x="14254" y="5837"/>
                  </a:lnTo>
                  <a:cubicBezTo>
                    <a:pt x="14137" y="5837"/>
                    <a:pt x="14043" y="5765"/>
                    <a:pt x="14043" y="5674"/>
                  </a:cubicBezTo>
                  <a:lnTo>
                    <a:pt x="14043" y="58"/>
                  </a:lnTo>
                  <a:cubicBezTo>
                    <a:pt x="14043" y="26"/>
                    <a:pt x="14009" y="0"/>
                    <a:pt x="13968" y="0"/>
                  </a:cubicBezTo>
                  <a:lnTo>
                    <a:pt x="213" y="0"/>
                  </a:lnTo>
                  <a:close/>
                  <a:moveTo>
                    <a:pt x="15017" y="86"/>
                  </a:moveTo>
                  <a:cubicBezTo>
                    <a:pt x="14991" y="94"/>
                    <a:pt x="14972" y="114"/>
                    <a:pt x="14972" y="140"/>
                  </a:cubicBezTo>
                  <a:lnTo>
                    <a:pt x="14972" y="4958"/>
                  </a:lnTo>
                  <a:cubicBezTo>
                    <a:pt x="14972" y="5048"/>
                    <a:pt x="15065" y="5120"/>
                    <a:pt x="15182" y="5120"/>
                  </a:cubicBezTo>
                  <a:lnTo>
                    <a:pt x="21418" y="5120"/>
                  </a:lnTo>
                  <a:cubicBezTo>
                    <a:pt x="21485" y="5120"/>
                    <a:pt x="21518" y="5058"/>
                    <a:pt x="21471" y="5021"/>
                  </a:cubicBezTo>
                  <a:lnTo>
                    <a:pt x="15100" y="99"/>
                  </a:lnTo>
                  <a:cubicBezTo>
                    <a:pt x="15076" y="81"/>
                    <a:pt x="15044" y="78"/>
                    <a:pt x="15017" y="86"/>
                  </a:cubicBezTo>
                  <a:close/>
                  <a:moveTo>
                    <a:pt x="16386" y="8273"/>
                  </a:moveTo>
                  <a:cubicBezTo>
                    <a:pt x="16406" y="8273"/>
                    <a:pt x="16425" y="8279"/>
                    <a:pt x="16441" y="8291"/>
                  </a:cubicBezTo>
                  <a:lnTo>
                    <a:pt x="18003" y="9497"/>
                  </a:lnTo>
                  <a:cubicBezTo>
                    <a:pt x="18034" y="9522"/>
                    <a:pt x="18034" y="9560"/>
                    <a:pt x="18003" y="9585"/>
                  </a:cubicBezTo>
                  <a:lnTo>
                    <a:pt x="8629" y="16827"/>
                  </a:lnTo>
                  <a:cubicBezTo>
                    <a:pt x="8597" y="16852"/>
                    <a:pt x="8547" y="16852"/>
                    <a:pt x="8515" y="16827"/>
                  </a:cubicBezTo>
                  <a:lnTo>
                    <a:pt x="3592" y="13027"/>
                  </a:lnTo>
                  <a:cubicBezTo>
                    <a:pt x="3560" y="13002"/>
                    <a:pt x="3560" y="12962"/>
                    <a:pt x="3592" y="12937"/>
                  </a:cubicBezTo>
                  <a:lnTo>
                    <a:pt x="5153" y="11731"/>
                  </a:lnTo>
                  <a:cubicBezTo>
                    <a:pt x="5185" y="11707"/>
                    <a:pt x="5238" y="11707"/>
                    <a:pt x="5269" y="11731"/>
                  </a:cubicBezTo>
                  <a:lnTo>
                    <a:pt x="8513" y="14238"/>
                  </a:lnTo>
                  <a:cubicBezTo>
                    <a:pt x="8545" y="14263"/>
                    <a:pt x="8595" y="14263"/>
                    <a:pt x="8627" y="14238"/>
                  </a:cubicBezTo>
                  <a:lnTo>
                    <a:pt x="16328" y="8291"/>
                  </a:lnTo>
                  <a:cubicBezTo>
                    <a:pt x="16343" y="8279"/>
                    <a:pt x="16365" y="8273"/>
                    <a:pt x="16386" y="8273"/>
                  </a:cubicBezTo>
                  <a:close/>
                </a:path>
              </a:pathLst>
            </a:custGeom>
            <a:solidFill>
              <a:srgbClr val="008E44"/>
            </a:solidFill>
            <a:ln w="3175" cap="flat">
              <a:noFill/>
              <a:miter lim="400000"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1044085">
                <a:defRPr sz="40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711" name="Group"/>
            <p:cNvGrpSpPr/>
            <p:nvPr/>
          </p:nvGrpSpPr>
          <p:grpSpPr>
            <a:xfrm>
              <a:off x="0" y="0"/>
              <a:ext cx="458053" cy="369641"/>
              <a:chOff x="0" y="0"/>
              <a:chExt cx="458052" cy="369640"/>
            </a:xfrm>
          </p:grpSpPr>
          <p:sp>
            <p:nvSpPr>
              <p:cNvPr id="708" name="Computer"/>
              <p:cNvSpPr/>
              <p:nvPr/>
            </p:nvSpPr>
            <p:spPr>
              <a:xfrm>
                <a:off x="0" y="0"/>
                <a:ext cx="458053" cy="369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600" extrusionOk="0">
                    <a:moveTo>
                      <a:pt x="464" y="0"/>
                    </a:moveTo>
                    <a:cubicBezTo>
                      <a:pt x="210" y="0"/>
                      <a:pt x="0" y="261"/>
                      <a:pt x="0" y="575"/>
                    </a:cubicBezTo>
                    <a:lnTo>
                      <a:pt x="0" y="17777"/>
                    </a:lnTo>
                    <a:cubicBezTo>
                      <a:pt x="0" y="18091"/>
                      <a:pt x="210" y="18354"/>
                      <a:pt x="464" y="18354"/>
                    </a:cubicBezTo>
                    <a:lnTo>
                      <a:pt x="9148" y="18354"/>
                    </a:lnTo>
                    <a:lnTo>
                      <a:pt x="9116" y="18513"/>
                    </a:lnTo>
                    <a:lnTo>
                      <a:pt x="8753" y="20763"/>
                    </a:lnTo>
                    <a:lnTo>
                      <a:pt x="7690" y="20763"/>
                    </a:lnTo>
                    <a:lnTo>
                      <a:pt x="7690" y="21600"/>
                    </a:lnTo>
                    <a:lnTo>
                      <a:pt x="10486" y="21600"/>
                    </a:lnTo>
                    <a:lnTo>
                      <a:pt x="11107" y="21600"/>
                    </a:lnTo>
                    <a:lnTo>
                      <a:pt x="13905" y="21600"/>
                    </a:lnTo>
                    <a:lnTo>
                      <a:pt x="13905" y="20763"/>
                    </a:lnTo>
                    <a:lnTo>
                      <a:pt x="12842" y="20763"/>
                    </a:lnTo>
                    <a:lnTo>
                      <a:pt x="12479" y="18513"/>
                    </a:lnTo>
                    <a:lnTo>
                      <a:pt x="12452" y="18354"/>
                    </a:lnTo>
                    <a:lnTo>
                      <a:pt x="21131" y="18354"/>
                    </a:lnTo>
                    <a:cubicBezTo>
                      <a:pt x="21384" y="18354"/>
                      <a:pt x="21595" y="18091"/>
                      <a:pt x="21595" y="17777"/>
                    </a:cubicBezTo>
                    <a:lnTo>
                      <a:pt x="21595" y="575"/>
                    </a:lnTo>
                    <a:cubicBezTo>
                      <a:pt x="21600" y="261"/>
                      <a:pt x="21389" y="0"/>
                      <a:pt x="21136" y="0"/>
                    </a:cubicBezTo>
                    <a:lnTo>
                      <a:pt x="464" y="0"/>
                    </a:lnTo>
                    <a:close/>
                    <a:moveTo>
                      <a:pt x="10800" y="542"/>
                    </a:moveTo>
                    <a:cubicBezTo>
                      <a:pt x="10913" y="542"/>
                      <a:pt x="11006" y="650"/>
                      <a:pt x="11006" y="797"/>
                    </a:cubicBezTo>
                    <a:cubicBezTo>
                      <a:pt x="11006" y="937"/>
                      <a:pt x="10913" y="1052"/>
                      <a:pt x="10800" y="1052"/>
                    </a:cubicBezTo>
                    <a:cubicBezTo>
                      <a:pt x="10686" y="1052"/>
                      <a:pt x="10594" y="937"/>
                      <a:pt x="10594" y="797"/>
                    </a:cubicBezTo>
                    <a:cubicBezTo>
                      <a:pt x="10594" y="656"/>
                      <a:pt x="10686" y="542"/>
                      <a:pt x="10800" y="542"/>
                    </a:cubicBezTo>
                    <a:close/>
                    <a:moveTo>
                      <a:pt x="1242" y="1734"/>
                    </a:moveTo>
                    <a:lnTo>
                      <a:pt x="20358" y="1734"/>
                    </a:lnTo>
                    <a:lnTo>
                      <a:pt x="20358" y="15233"/>
                    </a:lnTo>
                    <a:lnTo>
                      <a:pt x="1242" y="15233"/>
                    </a:lnTo>
                    <a:lnTo>
                      <a:pt x="1242" y="1734"/>
                    </a:lnTo>
                    <a:close/>
                  </a:path>
                </a:pathLst>
              </a:custGeom>
              <a:solidFill>
                <a:srgbClr val="008E44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412750">
                  <a:defRPr sz="16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09" name="Rectangle"/>
              <p:cNvSpPr/>
              <p:nvPr/>
            </p:nvSpPr>
            <p:spPr>
              <a:xfrm>
                <a:off x="60098" y="121759"/>
                <a:ext cx="159949" cy="10087"/>
              </a:xfrm>
              <a:prstGeom prst="rect">
                <a:avLst/>
              </a:prstGeom>
              <a:solidFill>
                <a:srgbClr val="008E44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22859" tIns="22859" rIns="22859" bIns="22859" numCol="1" anchor="ctr">
                <a:noAutofit/>
              </a:bodyPr>
              <a:lstStyle/>
              <a:p>
                <a:pPr defTabSz="1044085">
                  <a:defRPr sz="4000"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710" name="Rectangle"/>
              <p:cNvSpPr/>
              <p:nvPr/>
            </p:nvSpPr>
            <p:spPr>
              <a:xfrm>
                <a:off x="60098" y="179776"/>
                <a:ext cx="159949" cy="10087"/>
              </a:xfrm>
              <a:prstGeom prst="rect">
                <a:avLst/>
              </a:prstGeom>
              <a:solidFill>
                <a:srgbClr val="008E44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22859" tIns="22859" rIns="22859" bIns="22859" numCol="1" anchor="ctr">
                <a:noAutofit/>
              </a:bodyPr>
              <a:lstStyle/>
              <a:p>
                <a:pPr defTabSz="1044085">
                  <a:defRPr sz="4000"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713" name="Cylinder"/>
          <p:cNvSpPr/>
          <p:nvPr/>
        </p:nvSpPr>
        <p:spPr>
          <a:xfrm>
            <a:off x="10156449" y="620928"/>
            <a:ext cx="243344" cy="321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055174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14" name="Coins"/>
          <p:cNvSpPr/>
          <p:nvPr/>
        </p:nvSpPr>
        <p:spPr>
          <a:xfrm>
            <a:off x="9172123" y="1059462"/>
            <a:ext cx="310582" cy="311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055174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15" name="Computer"/>
          <p:cNvSpPr/>
          <p:nvPr/>
        </p:nvSpPr>
        <p:spPr>
          <a:xfrm>
            <a:off x="9616519" y="1030399"/>
            <a:ext cx="458054" cy="36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055174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16" name="Bar Chart"/>
          <p:cNvSpPr/>
          <p:nvPr/>
        </p:nvSpPr>
        <p:spPr>
          <a:xfrm>
            <a:off x="9858648" y="1098510"/>
            <a:ext cx="159950" cy="159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055174"/>
          </a:solidFill>
          <a:ln w="3175">
            <a:miter lim="400000"/>
          </a:ln>
        </p:spPr>
        <p:txBody>
          <a:bodyPr lIns="29996" tIns="29996" rIns="29996" bIns="29996" anchor="ctr"/>
          <a:lstStyle/>
          <a:p>
            <a:pPr algn="ctr" defTabSz="299968">
              <a:defRPr sz="800" b="1">
                <a:solidFill>
                  <a:srgbClr val="121920"/>
                </a:solidFill>
              </a:defRPr>
            </a:pPr>
            <a:endParaRPr/>
          </a:p>
        </p:txBody>
      </p:sp>
      <p:sp>
        <p:nvSpPr>
          <p:cNvPr id="717" name="Chart Document"/>
          <p:cNvSpPr/>
          <p:nvPr/>
        </p:nvSpPr>
        <p:spPr>
          <a:xfrm>
            <a:off x="9683916" y="1098409"/>
            <a:ext cx="123344" cy="159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5" y="5837"/>
                  <a:pt x="21524" y="5837"/>
                </a:cubicBezTo>
                <a:lnTo>
                  <a:pt x="14256" y="5837"/>
                </a:lnTo>
                <a:cubicBezTo>
                  <a:pt x="14139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7" y="5120"/>
                  <a:pt x="15184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9656" y="7345"/>
                </a:moveTo>
                <a:lnTo>
                  <a:pt x="11938" y="7345"/>
                </a:lnTo>
                <a:cubicBezTo>
                  <a:pt x="11983" y="7345"/>
                  <a:pt x="12018" y="7374"/>
                  <a:pt x="12018" y="7408"/>
                </a:cubicBezTo>
                <a:lnTo>
                  <a:pt x="12018" y="15086"/>
                </a:lnTo>
                <a:cubicBezTo>
                  <a:pt x="12018" y="15120"/>
                  <a:pt x="11983" y="15149"/>
                  <a:pt x="11938" y="15149"/>
                </a:cubicBezTo>
                <a:lnTo>
                  <a:pt x="9656" y="15149"/>
                </a:lnTo>
                <a:cubicBezTo>
                  <a:pt x="9611" y="15149"/>
                  <a:pt x="9574" y="15120"/>
                  <a:pt x="9574" y="15086"/>
                </a:cubicBezTo>
                <a:lnTo>
                  <a:pt x="9574" y="7408"/>
                </a:lnTo>
                <a:cubicBezTo>
                  <a:pt x="9574" y="7374"/>
                  <a:pt x="9611" y="7345"/>
                  <a:pt x="9656" y="7345"/>
                </a:cubicBezTo>
                <a:close/>
                <a:moveTo>
                  <a:pt x="13164" y="9590"/>
                </a:moveTo>
                <a:lnTo>
                  <a:pt x="15445" y="9590"/>
                </a:lnTo>
                <a:cubicBezTo>
                  <a:pt x="15490" y="9590"/>
                  <a:pt x="15527" y="9617"/>
                  <a:pt x="15527" y="9652"/>
                </a:cubicBezTo>
                <a:lnTo>
                  <a:pt x="15527" y="15088"/>
                </a:lnTo>
                <a:cubicBezTo>
                  <a:pt x="15527" y="15122"/>
                  <a:pt x="15490" y="15149"/>
                  <a:pt x="15445" y="15149"/>
                </a:cubicBezTo>
                <a:lnTo>
                  <a:pt x="13164" y="15149"/>
                </a:lnTo>
                <a:cubicBezTo>
                  <a:pt x="13119" y="15149"/>
                  <a:pt x="13084" y="15122"/>
                  <a:pt x="13084" y="15088"/>
                </a:cubicBezTo>
                <a:lnTo>
                  <a:pt x="13084" y="9652"/>
                </a:lnTo>
                <a:cubicBezTo>
                  <a:pt x="13084" y="9617"/>
                  <a:pt x="13119" y="9590"/>
                  <a:pt x="13164" y="9590"/>
                </a:cubicBezTo>
                <a:close/>
                <a:moveTo>
                  <a:pt x="6147" y="11440"/>
                </a:moveTo>
                <a:lnTo>
                  <a:pt x="8428" y="11440"/>
                </a:lnTo>
                <a:cubicBezTo>
                  <a:pt x="8473" y="11440"/>
                  <a:pt x="8511" y="11467"/>
                  <a:pt x="8511" y="11502"/>
                </a:cubicBezTo>
                <a:lnTo>
                  <a:pt x="8511" y="15086"/>
                </a:lnTo>
                <a:cubicBezTo>
                  <a:pt x="8511" y="15120"/>
                  <a:pt x="8473" y="15149"/>
                  <a:pt x="8428" y="15149"/>
                </a:cubicBezTo>
                <a:lnTo>
                  <a:pt x="6147" y="15149"/>
                </a:lnTo>
                <a:cubicBezTo>
                  <a:pt x="6102" y="15149"/>
                  <a:pt x="6067" y="15120"/>
                  <a:pt x="6067" y="15086"/>
                </a:cubicBezTo>
                <a:lnTo>
                  <a:pt x="6067" y="11502"/>
                </a:lnTo>
                <a:cubicBezTo>
                  <a:pt x="6067" y="11467"/>
                  <a:pt x="6102" y="11440"/>
                  <a:pt x="6147" y="11440"/>
                </a:cubicBezTo>
                <a:close/>
                <a:moveTo>
                  <a:pt x="3933" y="15866"/>
                </a:moveTo>
                <a:lnTo>
                  <a:pt x="17662" y="15866"/>
                </a:lnTo>
                <a:cubicBezTo>
                  <a:pt x="17707" y="15866"/>
                  <a:pt x="17742" y="15895"/>
                  <a:pt x="17742" y="15929"/>
                </a:cubicBezTo>
                <a:lnTo>
                  <a:pt x="17746" y="16878"/>
                </a:lnTo>
                <a:cubicBezTo>
                  <a:pt x="17746" y="16913"/>
                  <a:pt x="17709" y="16941"/>
                  <a:pt x="17664" y="16941"/>
                </a:cubicBezTo>
                <a:lnTo>
                  <a:pt x="3935" y="16941"/>
                </a:lnTo>
                <a:cubicBezTo>
                  <a:pt x="3890" y="16941"/>
                  <a:pt x="3853" y="16912"/>
                  <a:pt x="3853" y="16878"/>
                </a:cubicBezTo>
                <a:lnTo>
                  <a:pt x="3850" y="15929"/>
                </a:lnTo>
                <a:cubicBezTo>
                  <a:pt x="3850" y="15895"/>
                  <a:pt x="3888" y="15866"/>
                  <a:pt x="3933" y="15866"/>
                </a:cubicBezTo>
                <a:close/>
              </a:path>
            </a:pathLst>
          </a:custGeom>
          <a:solidFill>
            <a:srgbClr val="055174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18" name="Cloud"/>
          <p:cNvSpPr/>
          <p:nvPr/>
        </p:nvSpPr>
        <p:spPr>
          <a:xfrm>
            <a:off x="9645886" y="632448"/>
            <a:ext cx="399319" cy="240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rgbClr val="055174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19" name="Approved Document"/>
          <p:cNvSpPr/>
          <p:nvPr/>
        </p:nvSpPr>
        <p:spPr>
          <a:xfrm>
            <a:off x="10154086" y="1039807"/>
            <a:ext cx="248069" cy="321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4" y="5837"/>
                  <a:pt x="21522" y="5837"/>
                </a:cubicBezTo>
                <a:lnTo>
                  <a:pt x="14254" y="5837"/>
                </a:lnTo>
                <a:cubicBezTo>
                  <a:pt x="14137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5" y="5120"/>
                  <a:pt x="15182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16386" y="8273"/>
                </a:moveTo>
                <a:cubicBezTo>
                  <a:pt x="16406" y="8273"/>
                  <a:pt x="16425" y="8279"/>
                  <a:pt x="16441" y="8291"/>
                </a:cubicBezTo>
                <a:lnTo>
                  <a:pt x="18003" y="9497"/>
                </a:lnTo>
                <a:cubicBezTo>
                  <a:pt x="18034" y="9522"/>
                  <a:pt x="18034" y="9560"/>
                  <a:pt x="18003" y="9585"/>
                </a:cubicBezTo>
                <a:lnTo>
                  <a:pt x="8629" y="16827"/>
                </a:lnTo>
                <a:cubicBezTo>
                  <a:pt x="8597" y="16852"/>
                  <a:pt x="8547" y="16852"/>
                  <a:pt x="8515" y="16827"/>
                </a:cubicBezTo>
                <a:lnTo>
                  <a:pt x="3592" y="13027"/>
                </a:lnTo>
                <a:cubicBezTo>
                  <a:pt x="3560" y="13002"/>
                  <a:pt x="3560" y="12962"/>
                  <a:pt x="3592" y="12937"/>
                </a:cubicBezTo>
                <a:lnTo>
                  <a:pt x="5153" y="11731"/>
                </a:lnTo>
                <a:cubicBezTo>
                  <a:pt x="5185" y="11707"/>
                  <a:pt x="5238" y="11707"/>
                  <a:pt x="5269" y="11731"/>
                </a:cubicBezTo>
                <a:lnTo>
                  <a:pt x="8513" y="14238"/>
                </a:lnTo>
                <a:cubicBezTo>
                  <a:pt x="8545" y="14263"/>
                  <a:pt x="8595" y="14263"/>
                  <a:pt x="8627" y="14238"/>
                </a:cubicBezTo>
                <a:lnTo>
                  <a:pt x="16328" y="8291"/>
                </a:lnTo>
                <a:cubicBezTo>
                  <a:pt x="16343" y="8279"/>
                  <a:pt x="16365" y="8273"/>
                  <a:pt x="16386" y="8273"/>
                </a:cubicBezTo>
                <a:close/>
              </a:path>
            </a:pathLst>
          </a:custGeom>
          <a:solidFill>
            <a:srgbClr val="055174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20" name="Computer"/>
          <p:cNvSpPr/>
          <p:nvPr/>
        </p:nvSpPr>
        <p:spPr>
          <a:xfrm>
            <a:off x="9098388" y="620928"/>
            <a:ext cx="458053" cy="36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055174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1" name="Rectangle"/>
          <p:cNvSpPr/>
          <p:nvPr/>
        </p:nvSpPr>
        <p:spPr>
          <a:xfrm>
            <a:off x="9158485" y="742687"/>
            <a:ext cx="159950" cy="10087"/>
          </a:xfrm>
          <a:prstGeom prst="rect">
            <a:avLst/>
          </a:prstGeom>
          <a:solidFill>
            <a:srgbClr val="055174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22" name="Rectangle"/>
          <p:cNvSpPr/>
          <p:nvPr/>
        </p:nvSpPr>
        <p:spPr>
          <a:xfrm>
            <a:off x="9158485" y="800704"/>
            <a:ext cx="159950" cy="10087"/>
          </a:xfrm>
          <a:prstGeom prst="rect">
            <a:avLst/>
          </a:prstGeom>
          <a:solidFill>
            <a:srgbClr val="055174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23" name="Cylinder"/>
          <p:cNvSpPr/>
          <p:nvPr/>
        </p:nvSpPr>
        <p:spPr>
          <a:xfrm>
            <a:off x="6237521" y="620928"/>
            <a:ext cx="243343" cy="321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477B93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24" name="Coins"/>
          <p:cNvSpPr/>
          <p:nvPr/>
        </p:nvSpPr>
        <p:spPr>
          <a:xfrm>
            <a:off x="5253195" y="1059462"/>
            <a:ext cx="310582" cy="311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477B93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5" name="Computer"/>
          <p:cNvSpPr/>
          <p:nvPr/>
        </p:nvSpPr>
        <p:spPr>
          <a:xfrm>
            <a:off x="5697591" y="1030399"/>
            <a:ext cx="458054" cy="36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477B93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6" name="Bar Chart"/>
          <p:cNvSpPr/>
          <p:nvPr/>
        </p:nvSpPr>
        <p:spPr>
          <a:xfrm>
            <a:off x="5939720" y="1098510"/>
            <a:ext cx="159950" cy="159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477B93"/>
          </a:solidFill>
          <a:ln w="3175">
            <a:miter lim="400000"/>
          </a:ln>
        </p:spPr>
        <p:txBody>
          <a:bodyPr lIns="29996" tIns="29996" rIns="29996" bIns="29996" anchor="ctr"/>
          <a:lstStyle/>
          <a:p>
            <a:pPr algn="ctr" defTabSz="299968">
              <a:defRPr sz="800" b="1">
                <a:solidFill>
                  <a:srgbClr val="121920"/>
                </a:solidFill>
              </a:defRPr>
            </a:pPr>
            <a:endParaRPr/>
          </a:p>
        </p:txBody>
      </p:sp>
      <p:sp>
        <p:nvSpPr>
          <p:cNvPr id="727" name="Chart Document"/>
          <p:cNvSpPr/>
          <p:nvPr/>
        </p:nvSpPr>
        <p:spPr>
          <a:xfrm>
            <a:off x="5764988" y="1098409"/>
            <a:ext cx="123344" cy="159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5" y="5837"/>
                  <a:pt x="21524" y="5837"/>
                </a:cubicBezTo>
                <a:lnTo>
                  <a:pt x="14256" y="5837"/>
                </a:lnTo>
                <a:cubicBezTo>
                  <a:pt x="14139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7" y="5120"/>
                  <a:pt x="15184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9656" y="7345"/>
                </a:moveTo>
                <a:lnTo>
                  <a:pt x="11938" y="7345"/>
                </a:lnTo>
                <a:cubicBezTo>
                  <a:pt x="11983" y="7345"/>
                  <a:pt x="12018" y="7374"/>
                  <a:pt x="12018" y="7408"/>
                </a:cubicBezTo>
                <a:lnTo>
                  <a:pt x="12018" y="15086"/>
                </a:lnTo>
                <a:cubicBezTo>
                  <a:pt x="12018" y="15120"/>
                  <a:pt x="11983" y="15149"/>
                  <a:pt x="11938" y="15149"/>
                </a:cubicBezTo>
                <a:lnTo>
                  <a:pt x="9656" y="15149"/>
                </a:lnTo>
                <a:cubicBezTo>
                  <a:pt x="9611" y="15149"/>
                  <a:pt x="9574" y="15120"/>
                  <a:pt x="9574" y="15086"/>
                </a:cubicBezTo>
                <a:lnTo>
                  <a:pt x="9574" y="7408"/>
                </a:lnTo>
                <a:cubicBezTo>
                  <a:pt x="9574" y="7374"/>
                  <a:pt x="9611" y="7345"/>
                  <a:pt x="9656" y="7345"/>
                </a:cubicBezTo>
                <a:close/>
                <a:moveTo>
                  <a:pt x="13164" y="9590"/>
                </a:moveTo>
                <a:lnTo>
                  <a:pt x="15445" y="9590"/>
                </a:lnTo>
                <a:cubicBezTo>
                  <a:pt x="15490" y="9590"/>
                  <a:pt x="15527" y="9617"/>
                  <a:pt x="15527" y="9652"/>
                </a:cubicBezTo>
                <a:lnTo>
                  <a:pt x="15527" y="15088"/>
                </a:lnTo>
                <a:cubicBezTo>
                  <a:pt x="15527" y="15122"/>
                  <a:pt x="15490" y="15149"/>
                  <a:pt x="15445" y="15149"/>
                </a:cubicBezTo>
                <a:lnTo>
                  <a:pt x="13164" y="15149"/>
                </a:lnTo>
                <a:cubicBezTo>
                  <a:pt x="13119" y="15149"/>
                  <a:pt x="13084" y="15122"/>
                  <a:pt x="13084" y="15088"/>
                </a:cubicBezTo>
                <a:lnTo>
                  <a:pt x="13084" y="9652"/>
                </a:lnTo>
                <a:cubicBezTo>
                  <a:pt x="13084" y="9617"/>
                  <a:pt x="13119" y="9590"/>
                  <a:pt x="13164" y="9590"/>
                </a:cubicBezTo>
                <a:close/>
                <a:moveTo>
                  <a:pt x="6147" y="11440"/>
                </a:moveTo>
                <a:lnTo>
                  <a:pt x="8428" y="11440"/>
                </a:lnTo>
                <a:cubicBezTo>
                  <a:pt x="8473" y="11440"/>
                  <a:pt x="8511" y="11467"/>
                  <a:pt x="8511" y="11502"/>
                </a:cubicBezTo>
                <a:lnTo>
                  <a:pt x="8511" y="15086"/>
                </a:lnTo>
                <a:cubicBezTo>
                  <a:pt x="8511" y="15120"/>
                  <a:pt x="8473" y="15149"/>
                  <a:pt x="8428" y="15149"/>
                </a:cubicBezTo>
                <a:lnTo>
                  <a:pt x="6147" y="15149"/>
                </a:lnTo>
                <a:cubicBezTo>
                  <a:pt x="6102" y="15149"/>
                  <a:pt x="6067" y="15120"/>
                  <a:pt x="6067" y="15086"/>
                </a:cubicBezTo>
                <a:lnTo>
                  <a:pt x="6067" y="11502"/>
                </a:lnTo>
                <a:cubicBezTo>
                  <a:pt x="6067" y="11467"/>
                  <a:pt x="6102" y="11440"/>
                  <a:pt x="6147" y="11440"/>
                </a:cubicBezTo>
                <a:close/>
                <a:moveTo>
                  <a:pt x="3933" y="15866"/>
                </a:moveTo>
                <a:lnTo>
                  <a:pt x="17662" y="15866"/>
                </a:lnTo>
                <a:cubicBezTo>
                  <a:pt x="17707" y="15866"/>
                  <a:pt x="17742" y="15895"/>
                  <a:pt x="17742" y="15929"/>
                </a:cubicBezTo>
                <a:lnTo>
                  <a:pt x="17746" y="16878"/>
                </a:lnTo>
                <a:cubicBezTo>
                  <a:pt x="17746" y="16913"/>
                  <a:pt x="17709" y="16941"/>
                  <a:pt x="17664" y="16941"/>
                </a:cubicBezTo>
                <a:lnTo>
                  <a:pt x="3935" y="16941"/>
                </a:lnTo>
                <a:cubicBezTo>
                  <a:pt x="3890" y="16941"/>
                  <a:pt x="3853" y="16912"/>
                  <a:pt x="3853" y="16878"/>
                </a:cubicBezTo>
                <a:lnTo>
                  <a:pt x="3850" y="15929"/>
                </a:lnTo>
                <a:cubicBezTo>
                  <a:pt x="3850" y="15895"/>
                  <a:pt x="3888" y="15866"/>
                  <a:pt x="3933" y="15866"/>
                </a:cubicBezTo>
                <a:close/>
              </a:path>
            </a:pathLst>
          </a:custGeom>
          <a:solidFill>
            <a:srgbClr val="477B93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8" name="Cloud"/>
          <p:cNvSpPr/>
          <p:nvPr/>
        </p:nvSpPr>
        <p:spPr>
          <a:xfrm>
            <a:off x="5726958" y="632448"/>
            <a:ext cx="399319" cy="240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rgbClr val="477B93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29" name="Approved Document"/>
          <p:cNvSpPr/>
          <p:nvPr/>
        </p:nvSpPr>
        <p:spPr>
          <a:xfrm>
            <a:off x="6235158" y="1039807"/>
            <a:ext cx="248070" cy="321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4" y="5837"/>
                  <a:pt x="21522" y="5837"/>
                </a:cubicBezTo>
                <a:lnTo>
                  <a:pt x="14254" y="5837"/>
                </a:lnTo>
                <a:cubicBezTo>
                  <a:pt x="14137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5" y="5120"/>
                  <a:pt x="15182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16386" y="8273"/>
                </a:moveTo>
                <a:cubicBezTo>
                  <a:pt x="16406" y="8273"/>
                  <a:pt x="16425" y="8279"/>
                  <a:pt x="16441" y="8291"/>
                </a:cubicBezTo>
                <a:lnTo>
                  <a:pt x="18003" y="9497"/>
                </a:lnTo>
                <a:cubicBezTo>
                  <a:pt x="18034" y="9522"/>
                  <a:pt x="18034" y="9560"/>
                  <a:pt x="18003" y="9585"/>
                </a:cubicBezTo>
                <a:lnTo>
                  <a:pt x="8629" y="16827"/>
                </a:lnTo>
                <a:cubicBezTo>
                  <a:pt x="8597" y="16852"/>
                  <a:pt x="8547" y="16852"/>
                  <a:pt x="8515" y="16827"/>
                </a:cubicBezTo>
                <a:lnTo>
                  <a:pt x="3592" y="13027"/>
                </a:lnTo>
                <a:cubicBezTo>
                  <a:pt x="3560" y="13002"/>
                  <a:pt x="3560" y="12962"/>
                  <a:pt x="3592" y="12937"/>
                </a:cubicBezTo>
                <a:lnTo>
                  <a:pt x="5153" y="11731"/>
                </a:lnTo>
                <a:cubicBezTo>
                  <a:pt x="5185" y="11707"/>
                  <a:pt x="5238" y="11707"/>
                  <a:pt x="5269" y="11731"/>
                </a:cubicBezTo>
                <a:lnTo>
                  <a:pt x="8513" y="14238"/>
                </a:lnTo>
                <a:cubicBezTo>
                  <a:pt x="8545" y="14263"/>
                  <a:pt x="8595" y="14263"/>
                  <a:pt x="8627" y="14238"/>
                </a:cubicBezTo>
                <a:lnTo>
                  <a:pt x="16328" y="8291"/>
                </a:lnTo>
                <a:cubicBezTo>
                  <a:pt x="16343" y="8279"/>
                  <a:pt x="16365" y="8273"/>
                  <a:pt x="16386" y="8273"/>
                </a:cubicBezTo>
                <a:close/>
              </a:path>
            </a:pathLst>
          </a:custGeom>
          <a:solidFill>
            <a:srgbClr val="477B93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30" name="Computer"/>
          <p:cNvSpPr/>
          <p:nvPr/>
        </p:nvSpPr>
        <p:spPr>
          <a:xfrm>
            <a:off x="5179460" y="620928"/>
            <a:ext cx="458053" cy="36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477B93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31" name="Rectangle"/>
          <p:cNvSpPr/>
          <p:nvPr/>
        </p:nvSpPr>
        <p:spPr>
          <a:xfrm>
            <a:off x="5239558" y="742687"/>
            <a:ext cx="159949" cy="10087"/>
          </a:xfrm>
          <a:prstGeom prst="rect">
            <a:avLst/>
          </a:prstGeom>
          <a:solidFill>
            <a:srgbClr val="477B93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32" name="Rectangle"/>
          <p:cNvSpPr/>
          <p:nvPr/>
        </p:nvSpPr>
        <p:spPr>
          <a:xfrm>
            <a:off x="5239558" y="800704"/>
            <a:ext cx="159949" cy="10087"/>
          </a:xfrm>
          <a:prstGeom prst="rect">
            <a:avLst/>
          </a:prstGeom>
          <a:solidFill>
            <a:srgbClr val="477B93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33" name="Cylinder"/>
          <p:cNvSpPr/>
          <p:nvPr/>
        </p:nvSpPr>
        <p:spPr>
          <a:xfrm>
            <a:off x="4176108" y="620928"/>
            <a:ext cx="243343" cy="321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0168B5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34" name="Coins"/>
          <p:cNvSpPr/>
          <p:nvPr/>
        </p:nvSpPr>
        <p:spPr>
          <a:xfrm>
            <a:off x="3191782" y="1059462"/>
            <a:ext cx="310582" cy="311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0168B5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35" name="Computer"/>
          <p:cNvSpPr/>
          <p:nvPr/>
        </p:nvSpPr>
        <p:spPr>
          <a:xfrm>
            <a:off x="3636178" y="1030399"/>
            <a:ext cx="458053" cy="36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0168B5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36" name="Bar Chart"/>
          <p:cNvSpPr/>
          <p:nvPr/>
        </p:nvSpPr>
        <p:spPr>
          <a:xfrm>
            <a:off x="3878307" y="1098510"/>
            <a:ext cx="159949" cy="159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0168B5"/>
          </a:solidFill>
          <a:ln w="3175">
            <a:miter lim="400000"/>
          </a:ln>
        </p:spPr>
        <p:txBody>
          <a:bodyPr lIns="29996" tIns="29996" rIns="29996" bIns="29996" anchor="ctr"/>
          <a:lstStyle/>
          <a:p>
            <a:pPr algn="ctr" defTabSz="299968">
              <a:defRPr sz="800" b="1">
                <a:solidFill>
                  <a:srgbClr val="121920"/>
                </a:solidFill>
              </a:defRPr>
            </a:pPr>
            <a:endParaRPr/>
          </a:p>
        </p:txBody>
      </p:sp>
      <p:sp>
        <p:nvSpPr>
          <p:cNvPr id="737" name="Chart Document"/>
          <p:cNvSpPr/>
          <p:nvPr/>
        </p:nvSpPr>
        <p:spPr>
          <a:xfrm>
            <a:off x="3703575" y="1098409"/>
            <a:ext cx="123344" cy="159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5" y="5837"/>
                  <a:pt x="21524" y="5837"/>
                </a:cubicBezTo>
                <a:lnTo>
                  <a:pt x="14256" y="5837"/>
                </a:lnTo>
                <a:cubicBezTo>
                  <a:pt x="14139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7" y="5120"/>
                  <a:pt x="15184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9656" y="7345"/>
                </a:moveTo>
                <a:lnTo>
                  <a:pt x="11938" y="7345"/>
                </a:lnTo>
                <a:cubicBezTo>
                  <a:pt x="11983" y="7345"/>
                  <a:pt x="12018" y="7374"/>
                  <a:pt x="12018" y="7408"/>
                </a:cubicBezTo>
                <a:lnTo>
                  <a:pt x="12018" y="15086"/>
                </a:lnTo>
                <a:cubicBezTo>
                  <a:pt x="12018" y="15120"/>
                  <a:pt x="11983" y="15149"/>
                  <a:pt x="11938" y="15149"/>
                </a:cubicBezTo>
                <a:lnTo>
                  <a:pt x="9656" y="15149"/>
                </a:lnTo>
                <a:cubicBezTo>
                  <a:pt x="9611" y="15149"/>
                  <a:pt x="9574" y="15120"/>
                  <a:pt x="9574" y="15086"/>
                </a:cubicBezTo>
                <a:lnTo>
                  <a:pt x="9574" y="7408"/>
                </a:lnTo>
                <a:cubicBezTo>
                  <a:pt x="9574" y="7374"/>
                  <a:pt x="9611" y="7345"/>
                  <a:pt x="9656" y="7345"/>
                </a:cubicBezTo>
                <a:close/>
                <a:moveTo>
                  <a:pt x="13164" y="9590"/>
                </a:moveTo>
                <a:lnTo>
                  <a:pt x="15445" y="9590"/>
                </a:lnTo>
                <a:cubicBezTo>
                  <a:pt x="15490" y="9590"/>
                  <a:pt x="15527" y="9617"/>
                  <a:pt x="15527" y="9652"/>
                </a:cubicBezTo>
                <a:lnTo>
                  <a:pt x="15527" y="15088"/>
                </a:lnTo>
                <a:cubicBezTo>
                  <a:pt x="15527" y="15122"/>
                  <a:pt x="15490" y="15149"/>
                  <a:pt x="15445" y="15149"/>
                </a:cubicBezTo>
                <a:lnTo>
                  <a:pt x="13164" y="15149"/>
                </a:lnTo>
                <a:cubicBezTo>
                  <a:pt x="13119" y="15149"/>
                  <a:pt x="13084" y="15122"/>
                  <a:pt x="13084" y="15088"/>
                </a:cubicBezTo>
                <a:lnTo>
                  <a:pt x="13084" y="9652"/>
                </a:lnTo>
                <a:cubicBezTo>
                  <a:pt x="13084" y="9617"/>
                  <a:pt x="13119" y="9590"/>
                  <a:pt x="13164" y="9590"/>
                </a:cubicBezTo>
                <a:close/>
                <a:moveTo>
                  <a:pt x="6147" y="11440"/>
                </a:moveTo>
                <a:lnTo>
                  <a:pt x="8428" y="11440"/>
                </a:lnTo>
                <a:cubicBezTo>
                  <a:pt x="8473" y="11440"/>
                  <a:pt x="8511" y="11467"/>
                  <a:pt x="8511" y="11502"/>
                </a:cubicBezTo>
                <a:lnTo>
                  <a:pt x="8511" y="15086"/>
                </a:lnTo>
                <a:cubicBezTo>
                  <a:pt x="8511" y="15120"/>
                  <a:pt x="8473" y="15149"/>
                  <a:pt x="8428" y="15149"/>
                </a:cubicBezTo>
                <a:lnTo>
                  <a:pt x="6147" y="15149"/>
                </a:lnTo>
                <a:cubicBezTo>
                  <a:pt x="6102" y="15149"/>
                  <a:pt x="6067" y="15120"/>
                  <a:pt x="6067" y="15086"/>
                </a:cubicBezTo>
                <a:lnTo>
                  <a:pt x="6067" y="11502"/>
                </a:lnTo>
                <a:cubicBezTo>
                  <a:pt x="6067" y="11467"/>
                  <a:pt x="6102" y="11440"/>
                  <a:pt x="6147" y="11440"/>
                </a:cubicBezTo>
                <a:close/>
                <a:moveTo>
                  <a:pt x="3933" y="15866"/>
                </a:moveTo>
                <a:lnTo>
                  <a:pt x="17662" y="15866"/>
                </a:lnTo>
                <a:cubicBezTo>
                  <a:pt x="17707" y="15866"/>
                  <a:pt x="17742" y="15895"/>
                  <a:pt x="17742" y="15929"/>
                </a:cubicBezTo>
                <a:lnTo>
                  <a:pt x="17746" y="16878"/>
                </a:lnTo>
                <a:cubicBezTo>
                  <a:pt x="17746" y="16913"/>
                  <a:pt x="17709" y="16941"/>
                  <a:pt x="17664" y="16941"/>
                </a:cubicBezTo>
                <a:lnTo>
                  <a:pt x="3935" y="16941"/>
                </a:lnTo>
                <a:cubicBezTo>
                  <a:pt x="3890" y="16941"/>
                  <a:pt x="3853" y="16912"/>
                  <a:pt x="3853" y="16878"/>
                </a:cubicBezTo>
                <a:lnTo>
                  <a:pt x="3850" y="15929"/>
                </a:lnTo>
                <a:cubicBezTo>
                  <a:pt x="3850" y="15895"/>
                  <a:pt x="3888" y="15866"/>
                  <a:pt x="3933" y="15866"/>
                </a:cubicBezTo>
                <a:close/>
              </a:path>
            </a:pathLst>
          </a:custGeom>
          <a:solidFill>
            <a:srgbClr val="0168B5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38" name="Cloud"/>
          <p:cNvSpPr/>
          <p:nvPr/>
        </p:nvSpPr>
        <p:spPr>
          <a:xfrm>
            <a:off x="3665545" y="632448"/>
            <a:ext cx="399319" cy="240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rgbClr val="0168B5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39" name="Approved Document"/>
          <p:cNvSpPr/>
          <p:nvPr/>
        </p:nvSpPr>
        <p:spPr>
          <a:xfrm>
            <a:off x="4173744" y="1039807"/>
            <a:ext cx="248070" cy="321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4" y="5837"/>
                  <a:pt x="21522" y="5837"/>
                </a:cubicBezTo>
                <a:lnTo>
                  <a:pt x="14254" y="5837"/>
                </a:lnTo>
                <a:cubicBezTo>
                  <a:pt x="14137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5" y="5120"/>
                  <a:pt x="15182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16386" y="8273"/>
                </a:moveTo>
                <a:cubicBezTo>
                  <a:pt x="16406" y="8273"/>
                  <a:pt x="16425" y="8279"/>
                  <a:pt x="16441" y="8291"/>
                </a:cubicBezTo>
                <a:lnTo>
                  <a:pt x="18003" y="9497"/>
                </a:lnTo>
                <a:cubicBezTo>
                  <a:pt x="18034" y="9522"/>
                  <a:pt x="18034" y="9560"/>
                  <a:pt x="18003" y="9585"/>
                </a:cubicBezTo>
                <a:lnTo>
                  <a:pt x="8629" y="16827"/>
                </a:lnTo>
                <a:cubicBezTo>
                  <a:pt x="8597" y="16852"/>
                  <a:pt x="8547" y="16852"/>
                  <a:pt x="8515" y="16827"/>
                </a:cubicBezTo>
                <a:lnTo>
                  <a:pt x="3592" y="13027"/>
                </a:lnTo>
                <a:cubicBezTo>
                  <a:pt x="3560" y="13002"/>
                  <a:pt x="3560" y="12962"/>
                  <a:pt x="3592" y="12937"/>
                </a:cubicBezTo>
                <a:lnTo>
                  <a:pt x="5153" y="11731"/>
                </a:lnTo>
                <a:cubicBezTo>
                  <a:pt x="5185" y="11707"/>
                  <a:pt x="5238" y="11707"/>
                  <a:pt x="5269" y="11731"/>
                </a:cubicBezTo>
                <a:lnTo>
                  <a:pt x="8513" y="14238"/>
                </a:lnTo>
                <a:cubicBezTo>
                  <a:pt x="8545" y="14263"/>
                  <a:pt x="8595" y="14263"/>
                  <a:pt x="8627" y="14238"/>
                </a:cubicBezTo>
                <a:lnTo>
                  <a:pt x="16328" y="8291"/>
                </a:lnTo>
                <a:cubicBezTo>
                  <a:pt x="16343" y="8279"/>
                  <a:pt x="16365" y="8273"/>
                  <a:pt x="16386" y="8273"/>
                </a:cubicBezTo>
                <a:close/>
              </a:path>
            </a:pathLst>
          </a:custGeom>
          <a:solidFill>
            <a:srgbClr val="0168B5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40" name="Computer"/>
          <p:cNvSpPr/>
          <p:nvPr/>
        </p:nvSpPr>
        <p:spPr>
          <a:xfrm>
            <a:off x="3118046" y="620928"/>
            <a:ext cx="458053" cy="36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0168B5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41" name="Rectangle"/>
          <p:cNvSpPr/>
          <p:nvPr/>
        </p:nvSpPr>
        <p:spPr>
          <a:xfrm>
            <a:off x="3178144" y="742687"/>
            <a:ext cx="159950" cy="10087"/>
          </a:xfrm>
          <a:prstGeom prst="rect">
            <a:avLst/>
          </a:prstGeom>
          <a:solidFill>
            <a:srgbClr val="0168B5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42" name="Rectangle"/>
          <p:cNvSpPr/>
          <p:nvPr/>
        </p:nvSpPr>
        <p:spPr>
          <a:xfrm>
            <a:off x="3178144" y="800704"/>
            <a:ext cx="159950" cy="10087"/>
          </a:xfrm>
          <a:prstGeom prst="rect">
            <a:avLst/>
          </a:prstGeom>
          <a:solidFill>
            <a:srgbClr val="0168B5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2" name="Grafik 2" descr="Millimeterpapier und Notizblöcke mit Bleistift">
            <a:extLst>
              <a:ext uri="{FF2B5EF4-FFF2-40B4-BE49-F238E27FC236}">
                <a16:creationId xmlns:a16="http://schemas.microsoft.com/office/drawing/2014/main" id="{7171CA92-A14F-B6EF-E1C7-D35A62C709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68018">
            <a:off x="168192" y="5193497"/>
            <a:ext cx="1215476" cy="1215476"/>
          </a:xfrm>
          <a:prstGeom prst="rect">
            <a:avLst/>
          </a:prstGeom>
          <a:scene3d>
            <a:camera prst="perspectiveAbove" fov="0">
              <a:rot lat="0" lon="0" rev="0"/>
            </a:camera>
            <a:lightRig rig="threePt" dir="t"/>
          </a:scene3d>
        </p:spPr>
      </p:pic>
      <p:pic>
        <p:nvPicPr>
          <p:cNvPr id="3" name="Grafik 3" descr="Bleistifte mit Papier und Anspitzer">
            <a:extLst>
              <a:ext uri="{FF2B5EF4-FFF2-40B4-BE49-F238E27FC236}">
                <a16:creationId xmlns:a16="http://schemas.microsoft.com/office/drawing/2014/main" id="{0D7B7EC3-D876-64DC-6518-8DBDFB3F14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360485" flipH="1">
            <a:off x="2180353" y="4540668"/>
            <a:ext cx="1093559" cy="109355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4" descr="All-in-One-Computer">
                <a:extLst>
                  <a:ext uri="{FF2B5EF4-FFF2-40B4-BE49-F238E27FC236}">
                    <a16:creationId xmlns:a16="http://schemas.microsoft.com/office/drawing/2014/main" id="{79128893-677C-88A0-CA1C-177760E6DBE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9685" y="3968721"/>
              <a:ext cx="2037970" cy="2211347"/>
            </p:xfrm>
            <a:graphic>
              <a:graphicData uri="http://schemas.microsoft.com/office/drawing/2017/model3d">
                <am3d:model3d r:embed="rId15">
                  <am3d:spPr>
                    <a:xfrm>
                      <a:off x="0" y="0"/>
                      <a:ext cx="2037970" cy="2211347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3382117" ay="6003" az="9028"/>
                    <am3d:postTrans dx="0" dy="0" dz="0"/>
                  </am3d:trans>
                  <am3d:raster rName="Office3DRenderer" rVer="16.0.8326">
                    <am3d:blip r:embed="rId16"/>
                  </am3d:raster>
                  <am3d:objViewport viewportSz="30255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4" descr="All-in-One-Computer">
                <a:extLst>
                  <a:ext uri="{FF2B5EF4-FFF2-40B4-BE49-F238E27FC236}">
                    <a16:creationId xmlns:a16="http://schemas.microsoft.com/office/drawing/2014/main" id="{79128893-677C-88A0-CA1C-177760E6DB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9685" y="3968721"/>
                <a:ext cx="2037970" cy="2211347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Grafik 5" descr="Ein Bild, das Gewebe enthält.&#10;&#10;Automatisch generierte Beschreibung">
            <a:extLst>
              <a:ext uri="{FF2B5EF4-FFF2-40B4-BE49-F238E27FC236}">
                <a16:creationId xmlns:a16="http://schemas.microsoft.com/office/drawing/2014/main" id="{CE938438-2EEE-A5F0-169F-424510125371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rgbClr val="5DCEA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22" y="3777108"/>
            <a:ext cx="1620000" cy="1788256"/>
          </a:xfrm>
          <a:prstGeom prst="roundRect">
            <a:avLst>
              <a:gd name="adj" fmla="val 3817"/>
            </a:avLst>
          </a:prstGeom>
          <a:scene3d>
            <a:camera prst="perspectiveRelaxedModerately" fov="3600000">
              <a:rot lat="18299982" lon="10799999" rev="10799999"/>
            </a:camera>
            <a:lightRig rig="threePt" dir="t"/>
          </a:scene3d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BCAFB9CE-04FD-A98F-7BC5-973D4EC6EC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945" b="96624" l="573" r="97604">
                        <a14:foregroundMark x1="5156" y1="89994" x2="10000" y2="77839"/>
                        <a14:foregroundMark x1="90156" y1="96746" x2="92188" y2="78514"/>
                        <a14:foregroundMark x1="90729" y1="70902" x2="96771" y2="84530"/>
                        <a14:foregroundMark x1="96771" y1="84530" x2="97656" y2="92511"/>
                        <a14:foregroundMark x1="573" y1="78699" x2="833" y2="94537"/>
                        <a14:backgroundMark x1="51042" y1="12400" x2="49583" y2="38428"/>
                        <a14:backgroundMark x1="54740" y1="16636" x2="76563" y2="12584"/>
                        <a14:backgroundMark x1="84323" y1="15470" x2="90052" y2="33517"/>
                        <a14:backgroundMark x1="88021" y1="39288" x2="88021" y2="21056"/>
                        <a14:backgroundMark x1="89896" y1="32719" x2="90156" y2="4481"/>
                        <a14:backgroundMark x1="57604" y1="15592" x2="55833" y2="24187"/>
                        <a14:backgroundMark x1="55833" y1="24187" x2="52396" y2="29343"/>
                        <a14:backgroundMark x1="52396" y1="29343" x2="47344" y2="24923"/>
                        <a14:backgroundMark x1="47344" y1="24923" x2="40417" y2="12830"/>
                        <a14:backgroundMark x1="40417" y1="12830" x2="32344" y2="10190"/>
                        <a14:backgroundMark x1="32344" y1="10190" x2="24792" y2="10190"/>
                        <a14:backgroundMark x1="24792" y1="10190" x2="19063" y2="13689"/>
                        <a14:backgroundMark x1="19063" y1="13689" x2="15208" y2="19767"/>
                        <a14:backgroundMark x1="15208" y1="19767" x2="10781" y2="14180"/>
                        <a14:backgroundMark x1="10781" y1="14180" x2="7292" y2="27931"/>
                        <a14:backgroundMark x1="7292" y1="27931" x2="7083" y2="35052"/>
                        <a14:backgroundMark x1="7083" y1="35052" x2="8594" y2="38122"/>
                        <a14:backgroundMark x1="31979" y1="38122" x2="33281" y2="30939"/>
                        <a14:backgroundMark x1="33281" y1="30939" x2="36302" y2="25537"/>
                        <a14:backgroundMark x1="36302" y1="25537" x2="41302" y2="21179"/>
                        <a14:backgroundMark x1="41302" y1="21179" x2="44583" y2="19828"/>
                        <a14:backgroundMark x1="42708" y1="39288" x2="49167" y2="24739"/>
                        <a14:backgroundMark x1="51771" y1="40270" x2="51771" y2="23204"/>
                        <a14:backgroundMark x1="55208" y1="38797" x2="53490" y2="19828"/>
                        <a14:backgroundMark x1="53490" y1="19828" x2="53490" y2="19828"/>
                        <a14:backgroundMark x1="58750" y1="28115" x2="65052" y2="39411"/>
                        <a14:backgroundMark x1="65052" y1="39411" x2="65104" y2="39963"/>
                        <a14:backgroundMark x1="65365" y1="40945" x2="61667" y2="31001"/>
                        <a14:backgroundMark x1="70260" y1="33211" x2="60625" y2="15592"/>
                        <a14:backgroundMark x1="63073" y1="18171" x2="77448" y2="17373"/>
                        <a14:backgroundMark x1="77448" y1="17373" x2="80833" y2="19337"/>
                        <a14:backgroundMark x1="15156" y1="32044" x2="15313" y2="24555"/>
                        <a14:backgroundMark x1="15313" y1="24555" x2="16771" y2="20688"/>
                        <a14:backgroundMark x1="23906" y1="20381" x2="23906" y2="20381"/>
                        <a14:backgroundMark x1="18906" y1="19705" x2="18906" y2="19705"/>
                        <a14:backgroundMark x1="24375" y1="19030" x2="24375" y2="19030"/>
                        <a14:backgroundMark x1="27708" y1="28115" x2="27708" y2="28115"/>
                        <a14:backgroundMark x1="30104" y1="23511" x2="30104" y2="23511"/>
                        <a14:backgroundMark x1="29740" y1="21854" x2="29740" y2="21854"/>
                        <a14:backgroundMark x1="31823" y1="19337" x2="31823" y2="19337"/>
                        <a14:backgroundMark x1="31823" y1="17680" x2="31823" y2="17680"/>
                        <a14:backgroundMark x1="26302" y1="31001" x2="26302" y2="31001"/>
                        <a14:backgroundMark x1="24792" y1="18048" x2="24792" y2="18048"/>
                        <a14:backgroundMark x1="26354" y1="30816" x2="26667" y2="30080"/>
                        <a14:backgroundMark x1="25990" y1="31921" x2="27448" y2="28054"/>
                        <a14:backgroundMark x1="7917" y1="29896" x2="8438" y2="27624"/>
                        <a14:backgroundMark x1="65677" y1="40638" x2="63594" y2="36464"/>
                        <a14:backgroundMark x1="64896" y1="38122" x2="63385" y2="35298"/>
                        <a14:backgroundMark x1="31042" y1="41743" x2="32188" y2="38797"/>
                        <a14:backgroundMark x1="65990" y1="42603" x2="65990" y2="42603"/>
                        <a14:backgroundMark x1="30938" y1="43892" x2="30938" y2="43892"/>
                        <a14:backgroundMark x1="65573" y1="41866" x2="65573" y2="41866"/>
                        <a14:backgroundMark x1="66510" y1="44138" x2="66510" y2="44138"/>
                        <a14:backgroundMark x1="66510" y1="44629" x2="66510" y2="44629"/>
                        <a14:backgroundMark x1="81250" y1="31492" x2="81250" y2="31492"/>
                        <a14:backgroundMark x1="80833" y1="30203" x2="80833" y2="30203"/>
                        <a14:backgroundMark x1="80833" y1="31246" x2="80833" y2="31246"/>
                        <a14:backgroundMark x1="73490" y1="24739" x2="73490" y2="24739"/>
                        <a14:backgroundMark x1="73125" y1="24064" x2="73125" y2="24064"/>
                        <a14:backgroundMark x1="72448" y1="22897" x2="72448" y2="22897"/>
                        <a14:backgroundMark x1="74844" y1="28607" x2="74844" y2="28607"/>
                        <a14:backgroundMark x1="75469" y1="30264" x2="75469" y2="30264"/>
                        <a14:backgroundMark x1="74271" y1="27133" x2="74271" y2="27133"/>
                        <a14:backgroundMark x1="75469" y1="30694" x2="75469" y2="30694"/>
                        <a14:backgroundMark x1="75573" y1="30939" x2="75573" y2="30939"/>
                        <a14:backgroundMark x1="32552" y1="18723" x2="32552" y2="18723"/>
                        <a14:backgroundMark x1="34688" y1="13996" x2="34688" y2="13996"/>
                        <a14:backgroundMark x1="60469" y1="18232" x2="60469" y2="18232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58" y="5521993"/>
            <a:ext cx="1646517" cy="1396967"/>
          </a:xfrm>
          <a:prstGeom prst="rect">
            <a:avLst/>
          </a:prstGeom>
        </p:spPr>
      </p:pic>
      <p:pic>
        <p:nvPicPr>
          <p:cNvPr id="7" name="Grafik 61">
            <a:extLst>
              <a:ext uri="{FF2B5EF4-FFF2-40B4-BE49-F238E27FC236}">
                <a16:creationId xmlns:a16="http://schemas.microsoft.com/office/drawing/2014/main" id="{CC19A41F-854F-5C24-C81C-5C73AC5EF95B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-28522" r="21411" b="29037"/>
          <a:stretch/>
        </p:blipFill>
        <p:spPr>
          <a:xfrm>
            <a:off x="2367495" y="6632168"/>
            <a:ext cx="233103" cy="286347"/>
          </a:xfrm>
          <a:prstGeom prst="ellipse">
            <a:avLst/>
          </a:prstGeom>
        </p:spPr>
      </p:pic>
      <p:pic>
        <p:nvPicPr>
          <p:cNvPr id="8" name="Grafik 62">
            <a:extLst>
              <a:ext uri="{FF2B5EF4-FFF2-40B4-BE49-F238E27FC236}">
                <a16:creationId xmlns:a16="http://schemas.microsoft.com/office/drawing/2014/main" id="{2AFF5AE1-D5B1-E1A6-3C19-165061DD5CA4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r="-46882" b="9318"/>
          <a:stretch/>
        </p:blipFill>
        <p:spPr>
          <a:xfrm>
            <a:off x="742541" y="6587157"/>
            <a:ext cx="279698" cy="329942"/>
          </a:xfrm>
          <a:prstGeom prst="ellipse">
            <a:avLst/>
          </a:prstGeom>
        </p:spPr>
      </p:pic>
      <p:grpSp>
        <p:nvGrpSpPr>
          <p:cNvPr id="10" name="Group 14">
            <a:extLst>
              <a:ext uri="{FF2B5EF4-FFF2-40B4-BE49-F238E27FC236}">
                <a16:creationId xmlns:a16="http://schemas.microsoft.com/office/drawing/2014/main" id="{2B9C4864-A183-028A-B087-1578DF65351E}"/>
              </a:ext>
            </a:extLst>
          </p:cNvPr>
          <p:cNvGrpSpPr/>
          <p:nvPr/>
        </p:nvGrpSpPr>
        <p:grpSpPr>
          <a:xfrm rot="20200662">
            <a:off x="3116427" y="3981708"/>
            <a:ext cx="2220702" cy="598615"/>
            <a:chOff x="3031629" y="3452857"/>
            <a:chExt cx="683344" cy="598615"/>
          </a:xfrm>
          <a:solidFill>
            <a:srgbClr val="2D3E50"/>
          </a:solidFill>
        </p:grpSpPr>
        <p:sp>
          <p:nvSpPr>
            <p:cNvPr id="11" name="Arrow: Right 8">
              <a:extLst>
                <a:ext uri="{FF2B5EF4-FFF2-40B4-BE49-F238E27FC236}">
                  <a16:creationId xmlns:a16="http://schemas.microsoft.com/office/drawing/2014/main" id="{A53A87B1-6F7D-71B6-3406-100AAC11C863}"/>
                </a:ext>
              </a:extLst>
            </p:cNvPr>
            <p:cNvSpPr/>
            <p:nvPr/>
          </p:nvSpPr>
          <p:spPr>
            <a:xfrm>
              <a:off x="3101453" y="3452857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2D3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rrow: Right 238">
              <a:extLst>
                <a:ext uri="{FF2B5EF4-FFF2-40B4-BE49-F238E27FC236}">
                  <a16:creationId xmlns:a16="http://schemas.microsoft.com/office/drawing/2014/main" id="{B500CA6A-251E-B8D1-AE58-5EC156CCAA58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2D3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43" name="Login / AAI"/>
          <p:cNvSpPr/>
          <p:nvPr/>
        </p:nvSpPr>
        <p:spPr>
          <a:xfrm>
            <a:off x="961105" y="444665"/>
            <a:ext cx="1074259" cy="349250"/>
          </a:xfrm>
          <a:prstGeom prst="roundRect">
            <a:avLst>
              <a:gd name="adj" fmla="val 9091"/>
            </a:avLst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9996" tIns="29996" rIns="29996" bIns="29996" numCol="1" anchor="ctr">
            <a:noAutofit/>
          </a:bodyPr>
          <a:lstStyle/>
          <a:p>
            <a:pPr lvl="1" indent="0" defTabSz="299968">
              <a:defRPr sz="1400" b="1">
                <a:solidFill>
                  <a:srgbClr val="2D3E5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dirty="0"/>
              <a:t>Login / AAI</a:t>
            </a:r>
          </a:p>
        </p:txBody>
      </p:sp>
      <p:sp>
        <p:nvSpPr>
          <p:cNvPr id="744" name="Server / Archive"/>
          <p:cNvSpPr/>
          <p:nvPr/>
        </p:nvSpPr>
        <p:spPr>
          <a:xfrm>
            <a:off x="961105" y="1282523"/>
            <a:ext cx="1647297" cy="349251"/>
          </a:xfrm>
          <a:prstGeom prst="roundRect">
            <a:avLst>
              <a:gd name="adj" fmla="val 10909"/>
            </a:avLst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9996" tIns="29996" rIns="29996" bIns="29996" numCol="1" anchor="ctr">
            <a:noAutofit/>
          </a:bodyPr>
          <a:lstStyle/>
          <a:p>
            <a:pPr lvl="1" indent="0" defTabSz="299968">
              <a:defRPr sz="1400" b="1">
                <a:solidFill>
                  <a:srgbClr val="2D3E5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lang="de-DE" dirty="0"/>
              <a:t>Storage</a:t>
            </a:r>
            <a:endParaRPr dirty="0"/>
          </a:p>
        </p:txBody>
      </p:sp>
      <p:sp>
        <p:nvSpPr>
          <p:cNvPr id="745" name="Software &amp; Tools"/>
          <p:cNvSpPr/>
          <p:nvPr/>
        </p:nvSpPr>
        <p:spPr>
          <a:xfrm>
            <a:off x="961105" y="2120383"/>
            <a:ext cx="1853742" cy="349251"/>
          </a:xfrm>
          <a:prstGeom prst="roundRect">
            <a:avLst>
              <a:gd name="adj" fmla="val 10909"/>
            </a:avLst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9996" tIns="29996" rIns="29996" bIns="29996" numCol="1" anchor="ctr">
            <a:noAutofit/>
          </a:bodyPr>
          <a:lstStyle/>
          <a:p>
            <a:pPr lvl="1" indent="0" defTabSz="299968">
              <a:defRPr sz="1400" b="1">
                <a:solidFill>
                  <a:srgbClr val="2D3E5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dirty="0"/>
              <a:t>Software &amp; Tools</a:t>
            </a:r>
          </a:p>
        </p:txBody>
      </p:sp>
      <p:sp>
        <p:nvSpPr>
          <p:cNvPr id="746" name="Cloud"/>
          <p:cNvSpPr/>
          <p:nvPr/>
        </p:nvSpPr>
        <p:spPr>
          <a:xfrm>
            <a:off x="961105" y="863594"/>
            <a:ext cx="662534" cy="349251"/>
          </a:xfrm>
          <a:prstGeom prst="roundRect">
            <a:avLst>
              <a:gd name="adj" fmla="val 10909"/>
            </a:avLst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9996" tIns="29996" rIns="29996" bIns="29996" numCol="1" anchor="ctr">
            <a:noAutofit/>
          </a:bodyPr>
          <a:lstStyle/>
          <a:p>
            <a:pPr lvl="1" indent="0" defTabSz="299968">
              <a:defRPr sz="1400" b="1">
                <a:solidFill>
                  <a:srgbClr val="2D3E5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dirty="0"/>
              <a:t>Cloud</a:t>
            </a:r>
          </a:p>
        </p:txBody>
      </p:sp>
      <p:sp>
        <p:nvSpPr>
          <p:cNvPr id="747" name="Compute Resources"/>
          <p:cNvSpPr/>
          <p:nvPr/>
        </p:nvSpPr>
        <p:spPr>
          <a:xfrm>
            <a:off x="961105" y="1701453"/>
            <a:ext cx="1853742" cy="349251"/>
          </a:xfrm>
          <a:prstGeom prst="roundRect">
            <a:avLst>
              <a:gd name="adj" fmla="val 11934"/>
            </a:avLst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9996" tIns="29996" rIns="29996" bIns="29996" numCol="1" anchor="ctr">
            <a:noAutofit/>
          </a:bodyPr>
          <a:lstStyle/>
          <a:p>
            <a:pPr lvl="1" indent="0" defTabSz="299968">
              <a:defRPr sz="1400" b="1">
                <a:solidFill>
                  <a:srgbClr val="2D3E5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Compute Resources</a:t>
            </a:r>
          </a:p>
        </p:txBody>
      </p:sp>
      <p:sp>
        <p:nvSpPr>
          <p:cNvPr id="748" name="Policies"/>
          <p:cNvSpPr/>
          <p:nvPr/>
        </p:nvSpPr>
        <p:spPr>
          <a:xfrm>
            <a:off x="961105" y="2539312"/>
            <a:ext cx="852622" cy="349251"/>
          </a:xfrm>
          <a:prstGeom prst="roundRect">
            <a:avLst>
              <a:gd name="adj" fmla="val 10909"/>
            </a:avLst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9996" tIns="29996" rIns="29996" bIns="29996" numCol="1" anchor="ctr">
            <a:noAutofit/>
          </a:bodyPr>
          <a:lstStyle/>
          <a:p>
            <a:pPr lvl="1" indent="0" defTabSz="299968">
              <a:defRPr sz="1400" b="1">
                <a:solidFill>
                  <a:srgbClr val="2D3E5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dirty="0"/>
              <a:t>Policies</a:t>
            </a:r>
          </a:p>
        </p:txBody>
      </p:sp>
      <p:sp>
        <p:nvSpPr>
          <p:cNvPr id="13" name="Computer">
            <a:extLst>
              <a:ext uri="{FF2B5EF4-FFF2-40B4-BE49-F238E27FC236}">
                <a16:creationId xmlns:a16="http://schemas.microsoft.com/office/drawing/2014/main" id="{882BF066-68E0-1312-47A8-4DAA21E4EAE9}"/>
              </a:ext>
            </a:extLst>
          </p:cNvPr>
          <p:cNvSpPr/>
          <p:nvPr/>
        </p:nvSpPr>
        <p:spPr>
          <a:xfrm>
            <a:off x="386082" y="434469"/>
            <a:ext cx="458053" cy="36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2D3E50"/>
          </a:solidFill>
          <a:ln w="3175">
            <a:miter lim="400000"/>
          </a:ln>
        </p:spPr>
        <p:txBody>
          <a:bodyPr lIns="0" tIns="0" rIns="0" bIns="0" anchor="ctr"/>
          <a:lstStyle/>
          <a:p>
            <a:pPr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" name="Cloud">
            <a:extLst>
              <a:ext uri="{FF2B5EF4-FFF2-40B4-BE49-F238E27FC236}">
                <a16:creationId xmlns:a16="http://schemas.microsoft.com/office/drawing/2014/main" id="{7D42BADE-5894-F592-90AE-2B35B881BAC4}"/>
              </a:ext>
            </a:extLst>
          </p:cNvPr>
          <p:cNvSpPr/>
          <p:nvPr/>
        </p:nvSpPr>
        <p:spPr>
          <a:xfrm>
            <a:off x="415449" y="909833"/>
            <a:ext cx="399319" cy="240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rgbClr val="2D3E50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" name="Cylinder">
            <a:extLst>
              <a:ext uri="{FF2B5EF4-FFF2-40B4-BE49-F238E27FC236}">
                <a16:creationId xmlns:a16="http://schemas.microsoft.com/office/drawing/2014/main" id="{7B99CD69-D9F4-36FC-E84A-B6323D778FAF}"/>
              </a:ext>
            </a:extLst>
          </p:cNvPr>
          <p:cNvSpPr/>
          <p:nvPr/>
        </p:nvSpPr>
        <p:spPr>
          <a:xfrm>
            <a:off x="493437" y="1265346"/>
            <a:ext cx="243343" cy="321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2D3E50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A1A80F-F08E-9E2D-8181-B4919BD2A19C}"/>
              </a:ext>
            </a:extLst>
          </p:cNvPr>
          <p:cNvGrpSpPr/>
          <p:nvPr/>
        </p:nvGrpSpPr>
        <p:grpSpPr>
          <a:xfrm>
            <a:off x="386082" y="2096756"/>
            <a:ext cx="458053" cy="369641"/>
            <a:chOff x="3788578" y="1182799"/>
            <a:chExt cx="458053" cy="369641"/>
          </a:xfrm>
          <a:solidFill>
            <a:srgbClr val="2D3E50"/>
          </a:solidFill>
        </p:grpSpPr>
        <p:sp>
          <p:nvSpPr>
            <p:cNvPr id="17" name="Computer">
              <a:extLst>
                <a:ext uri="{FF2B5EF4-FFF2-40B4-BE49-F238E27FC236}">
                  <a16:creationId xmlns:a16="http://schemas.microsoft.com/office/drawing/2014/main" id="{3F2804F0-5472-603F-FA51-592E9DE86DF8}"/>
                </a:ext>
              </a:extLst>
            </p:cNvPr>
            <p:cNvSpPr/>
            <p:nvPr/>
          </p:nvSpPr>
          <p:spPr>
            <a:xfrm>
              <a:off x="3788578" y="1182799"/>
              <a:ext cx="458053" cy="369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grpFill/>
            <a:ln w="3175">
              <a:miter lim="400000"/>
            </a:ln>
          </p:spPr>
          <p:txBody>
            <a:bodyPr lIns="0" tIns="0" rIns="0" bIns="0" anchor="ctr"/>
            <a:lstStyle/>
            <a:p>
              <a:pPr defTabSz="412750"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" name="Bar Chart">
              <a:extLst>
                <a:ext uri="{FF2B5EF4-FFF2-40B4-BE49-F238E27FC236}">
                  <a16:creationId xmlns:a16="http://schemas.microsoft.com/office/drawing/2014/main" id="{D0F5F7F7-0275-E02E-5C90-F647B8D5C9A8}"/>
                </a:ext>
              </a:extLst>
            </p:cNvPr>
            <p:cNvSpPr/>
            <p:nvPr/>
          </p:nvSpPr>
          <p:spPr>
            <a:xfrm>
              <a:off x="4030707" y="1250910"/>
              <a:ext cx="159949" cy="159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6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grpFill/>
            <a:ln w="3175">
              <a:miter lim="400000"/>
            </a:ln>
          </p:spPr>
          <p:txBody>
            <a:bodyPr lIns="29996" tIns="29996" rIns="29996" bIns="29996" anchor="ctr"/>
            <a:lstStyle/>
            <a:p>
              <a:pPr defTabSz="299968">
                <a:defRPr sz="800" b="1">
                  <a:solidFill>
                    <a:srgbClr val="121920"/>
                  </a:solidFill>
                </a:defRPr>
              </a:pPr>
              <a:endParaRPr/>
            </a:p>
          </p:txBody>
        </p:sp>
        <p:sp>
          <p:nvSpPr>
            <p:cNvPr id="19" name="Chart Document">
              <a:extLst>
                <a:ext uri="{FF2B5EF4-FFF2-40B4-BE49-F238E27FC236}">
                  <a16:creationId xmlns:a16="http://schemas.microsoft.com/office/drawing/2014/main" id="{AC96ED63-0595-03C7-AA17-F38A0EE75915}"/>
                </a:ext>
              </a:extLst>
            </p:cNvPr>
            <p:cNvSpPr/>
            <p:nvPr/>
          </p:nvSpPr>
          <p:spPr>
            <a:xfrm>
              <a:off x="3855975" y="1250809"/>
              <a:ext cx="123344" cy="15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213" y="0"/>
                  </a:moveTo>
                  <a:cubicBezTo>
                    <a:pt x="96" y="0"/>
                    <a:pt x="0" y="72"/>
                    <a:pt x="0" y="162"/>
                  </a:cubicBezTo>
                  <a:lnTo>
                    <a:pt x="0" y="21438"/>
                  </a:lnTo>
                  <a:cubicBezTo>
                    <a:pt x="0" y="21528"/>
                    <a:pt x="96" y="21600"/>
                    <a:pt x="213" y="21600"/>
                  </a:cubicBezTo>
                  <a:lnTo>
                    <a:pt x="21387" y="21600"/>
                  </a:lnTo>
                  <a:cubicBezTo>
                    <a:pt x="21503" y="21600"/>
                    <a:pt x="21599" y="21528"/>
                    <a:pt x="21599" y="21438"/>
                  </a:cubicBezTo>
                  <a:lnTo>
                    <a:pt x="21599" y="5895"/>
                  </a:lnTo>
                  <a:cubicBezTo>
                    <a:pt x="21600" y="5863"/>
                    <a:pt x="21565" y="5837"/>
                    <a:pt x="21524" y="5837"/>
                  </a:cubicBezTo>
                  <a:lnTo>
                    <a:pt x="14256" y="5837"/>
                  </a:lnTo>
                  <a:cubicBezTo>
                    <a:pt x="14139" y="5837"/>
                    <a:pt x="14043" y="5765"/>
                    <a:pt x="14043" y="5674"/>
                  </a:cubicBezTo>
                  <a:lnTo>
                    <a:pt x="14043" y="58"/>
                  </a:lnTo>
                  <a:cubicBezTo>
                    <a:pt x="14043" y="26"/>
                    <a:pt x="14009" y="0"/>
                    <a:pt x="13968" y="0"/>
                  </a:cubicBezTo>
                  <a:lnTo>
                    <a:pt x="213" y="0"/>
                  </a:lnTo>
                  <a:close/>
                  <a:moveTo>
                    <a:pt x="15017" y="86"/>
                  </a:moveTo>
                  <a:cubicBezTo>
                    <a:pt x="14991" y="94"/>
                    <a:pt x="14972" y="114"/>
                    <a:pt x="14972" y="140"/>
                  </a:cubicBezTo>
                  <a:lnTo>
                    <a:pt x="14972" y="4958"/>
                  </a:lnTo>
                  <a:cubicBezTo>
                    <a:pt x="14972" y="5048"/>
                    <a:pt x="15067" y="5120"/>
                    <a:pt x="15184" y="5120"/>
                  </a:cubicBezTo>
                  <a:lnTo>
                    <a:pt x="21418" y="5120"/>
                  </a:lnTo>
                  <a:cubicBezTo>
                    <a:pt x="21485" y="5120"/>
                    <a:pt x="21518" y="5058"/>
                    <a:pt x="21471" y="5021"/>
                  </a:cubicBezTo>
                  <a:lnTo>
                    <a:pt x="15100" y="99"/>
                  </a:lnTo>
                  <a:cubicBezTo>
                    <a:pt x="15076" y="81"/>
                    <a:pt x="15044" y="78"/>
                    <a:pt x="15017" y="86"/>
                  </a:cubicBezTo>
                  <a:close/>
                  <a:moveTo>
                    <a:pt x="9656" y="7345"/>
                  </a:moveTo>
                  <a:lnTo>
                    <a:pt x="11938" y="7345"/>
                  </a:lnTo>
                  <a:cubicBezTo>
                    <a:pt x="11983" y="7345"/>
                    <a:pt x="12018" y="7374"/>
                    <a:pt x="12018" y="7408"/>
                  </a:cubicBezTo>
                  <a:lnTo>
                    <a:pt x="12018" y="15086"/>
                  </a:lnTo>
                  <a:cubicBezTo>
                    <a:pt x="12018" y="15120"/>
                    <a:pt x="11983" y="15149"/>
                    <a:pt x="11938" y="15149"/>
                  </a:cubicBezTo>
                  <a:lnTo>
                    <a:pt x="9656" y="15149"/>
                  </a:lnTo>
                  <a:cubicBezTo>
                    <a:pt x="9611" y="15149"/>
                    <a:pt x="9574" y="15120"/>
                    <a:pt x="9574" y="15086"/>
                  </a:cubicBezTo>
                  <a:lnTo>
                    <a:pt x="9574" y="7408"/>
                  </a:lnTo>
                  <a:cubicBezTo>
                    <a:pt x="9574" y="7374"/>
                    <a:pt x="9611" y="7345"/>
                    <a:pt x="9656" y="7345"/>
                  </a:cubicBezTo>
                  <a:close/>
                  <a:moveTo>
                    <a:pt x="13164" y="9590"/>
                  </a:moveTo>
                  <a:lnTo>
                    <a:pt x="15445" y="9590"/>
                  </a:lnTo>
                  <a:cubicBezTo>
                    <a:pt x="15490" y="9590"/>
                    <a:pt x="15527" y="9617"/>
                    <a:pt x="15527" y="9652"/>
                  </a:cubicBezTo>
                  <a:lnTo>
                    <a:pt x="15527" y="15088"/>
                  </a:lnTo>
                  <a:cubicBezTo>
                    <a:pt x="15527" y="15122"/>
                    <a:pt x="15490" y="15149"/>
                    <a:pt x="15445" y="15149"/>
                  </a:cubicBezTo>
                  <a:lnTo>
                    <a:pt x="13164" y="15149"/>
                  </a:lnTo>
                  <a:cubicBezTo>
                    <a:pt x="13119" y="15149"/>
                    <a:pt x="13084" y="15122"/>
                    <a:pt x="13084" y="15088"/>
                  </a:cubicBezTo>
                  <a:lnTo>
                    <a:pt x="13084" y="9652"/>
                  </a:lnTo>
                  <a:cubicBezTo>
                    <a:pt x="13084" y="9617"/>
                    <a:pt x="13119" y="9590"/>
                    <a:pt x="13164" y="9590"/>
                  </a:cubicBezTo>
                  <a:close/>
                  <a:moveTo>
                    <a:pt x="6147" y="11440"/>
                  </a:moveTo>
                  <a:lnTo>
                    <a:pt x="8428" y="11440"/>
                  </a:lnTo>
                  <a:cubicBezTo>
                    <a:pt x="8473" y="11440"/>
                    <a:pt x="8511" y="11467"/>
                    <a:pt x="8511" y="11502"/>
                  </a:cubicBezTo>
                  <a:lnTo>
                    <a:pt x="8511" y="15086"/>
                  </a:lnTo>
                  <a:cubicBezTo>
                    <a:pt x="8511" y="15120"/>
                    <a:pt x="8473" y="15149"/>
                    <a:pt x="8428" y="15149"/>
                  </a:cubicBezTo>
                  <a:lnTo>
                    <a:pt x="6147" y="15149"/>
                  </a:lnTo>
                  <a:cubicBezTo>
                    <a:pt x="6102" y="15149"/>
                    <a:pt x="6067" y="15120"/>
                    <a:pt x="6067" y="15086"/>
                  </a:cubicBezTo>
                  <a:lnTo>
                    <a:pt x="6067" y="11502"/>
                  </a:lnTo>
                  <a:cubicBezTo>
                    <a:pt x="6067" y="11467"/>
                    <a:pt x="6102" y="11440"/>
                    <a:pt x="6147" y="11440"/>
                  </a:cubicBezTo>
                  <a:close/>
                  <a:moveTo>
                    <a:pt x="3933" y="15866"/>
                  </a:moveTo>
                  <a:lnTo>
                    <a:pt x="17662" y="15866"/>
                  </a:lnTo>
                  <a:cubicBezTo>
                    <a:pt x="17707" y="15866"/>
                    <a:pt x="17742" y="15895"/>
                    <a:pt x="17742" y="15929"/>
                  </a:cubicBezTo>
                  <a:lnTo>
                    <a:pt x="17746" y="16878"/>
                  </a:lnTo>
                  <a:cubicBezTo>
                    <a:pt x="17746" y="16913"/>
                    <a:pt x="17709" y="16941"/>
                    <a:pt x="17664" y="16941"/>
                  </a:cubicBezTo>
                  <a:lnTo>
                    <a:pt x="3935" y="16941"/>
                  </a:lnTo>
                  <a:cubicBezTo>
                    <a:pt x="3890" y="16941"/>
                    <a:pt x="3853" y="16912"/>
                    <a:pt x="3853" y="16878"/>
                  </a:cubicBezTo>
                  <a:lnTo>
                    <a:pt x="3850" y="15929"/>
                  </a:lnTo>
                  <a:cubicBezTo>
                    <a:pt x="3850" y="15895"/>
                    <a:pt x="3888" y="15866"/>
                    <a:pt x="3933" y="15866"/>
                  </a:cubicBezTo>
                  <a:close/>
                </a:path>
              </a:pathLst>
            </a:custGeom>
            <a:grpFill/>
            <a:ln w="3175">
              <a:miter lim="400000"/>
            </a:ln>
          </p:spPr>
          <p:txBody>
            <a:bodyPr lIns="0" tIns="0" rIns="0" bIns="0" anchor="ctr"/>
            <a:lstStyle/>
            <a:p>
              <a:pPr defTabSz="412750"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2" name="Approved Document">
            <a:extLst>
              <a:ext uri="{FF2B5EF4-FFF2-40B4-BE49-F238E27FC236}">
                <a16:creationId xmlns:a16="http://schemas.microsoft.com/office/drawing/2014/main" id="{8384A058-237D-4EC4-26B7-D5D2D0E5DFF4}"/>
              </a:ext>
            </a:extLst>
          </p:cNvPr>
          <p:cNvSpPr/>
          <p:nvPr/>
        </p:nvSpPr>
        <p:spPr>
          <a:xfrm>
            <a:off x="491073" y="2529816"/>
            <a:ext cx="248070" cy="321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4" y="5837"/>
                  <a:pt x="21522" y="5837"/>
                </a:cubicBezTo>
                <a:lnTo>
                  <a:pt x="14254" y="5837"/>
                </a:lnTo>
                <a:cubicBezTo>
                  <a:pt x="14137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5" y="5120"/>
                  <a:pt x="15182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16386" y="8273"/>
                </a:moveTo>
                <a:cubicBezTo>
                  <a:pt x="16406" y="8273"/>
                  <a:pt x="16425" y="8279"/>
                  <a:pt x="16441" y="8291"/>
                </a:cubicBezTo>
                <a:lnTo>
                  <a:pt x="18003" y="9497"/>
                </a:lnTo>
                <a:cubicBezTo>
                  <a:pt x="18034" y="9522"/>
                  <a:pt x="18034" y="9560"/>
                  <a:pt x="18003" y="9585"/>
                </a:cubicBezTo>
                <a:lnTo>
                  <a:pt x="8629" y="16827"/>
                </a:lnTo>
                <a:cubicBezTo>
                  <a:pt x="8597" y="16852"/>
                  <a:pt x="8547" y="16852"/>
                  <a:pt x="8515" y="16827"/>
                </a:cubicBezTo>
                <a:lnTo>
                  <a:pt x="3592" y="13027"/>
                </a:lnTo>
                <a:cubicBezTo>
                  <a:pt x="3560" y="13002"/>
                  <a:pt x="3560" y="12962"/>
                  <a:pt x="3592" y="12937"/>
                </a:cubicBezTo>
                <a:lnTo>
                  <a:pt x="5153" y="11731"/>
                </a:lnTo>
                <a:cubicBezTo>
                  <a:pt x="5185" y="11707"/>
                  <a:pt x="5238" y="11707"/>
                  <a:pt x="5269" y="11731"/>
                </a:cubicBezTo>
                <a:lnTo>
                  <a:pt x="8513" y="14238"/>
                </a:lnTo>
                <a:cubicBezTo>
                  <a:pt x="8545" y="14263"/>
                  <a:pt x="8595" y="14263"/>
                  <a:pt x="8627" y="14238"/>
                </a:cubicBezTo>
                <a:lnTo>
                  <a:pt x="16328" y="8291"/>
                </a:lnTo>
                <a:cubicBezTo>
                  <a:pt x="16343" y="8279"/>
                  <a:pt x="16365" y="8273"/>
                  <a:pt x="16386" y="8273"/>
                </a:cubicBezTo>
                <a:close/>
              </a:path>
            </a:pathLst>
          </a:custGeom>
          <a:solidFill>
            <a:srgbClr val="2D3E50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4" name="Coins">
            <a:extLst>
              <a:ext uri="{FF2B5EF4-FFF2-40B4-BE49-F238E27FC236}">
                <a16:creationId xmlns:a16="http://schemas.microsoft.com/office/drawing/2014/main" id="{318F1497-DF8B-2246-0173-E9FD0C1B97EB}"/>
              </a:ext>
            </a:extLst>
          </p:cNvPr>
          <p:cNvSpPr/>
          <p:nvPr/>
        </p:nvSpPr>
        <p:spPr>
          <a:xfrm>
            <a:off x="459817" y="1712666"/>
            <a:ext cx="310582" cy="311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2D3E50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040197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Connection Line" descr="Connection Lin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024491" y="2069857"/>
            <a:ext cx="1584337" cy="1352566"/>
          </a:xfrm>
          <a:prstGeom prst="rect">
            <a:avLst/>
          </a:prstGeom>
        </p:spPr>
      </p:pic>
      <p:pic>
        <p:nvPicPr>
          <p:cNvPr id="820" name="Connection Line" descr="Connection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774935" y="2323763"/>
            <a:ext cx="659921" cy="833665"/>
          </a:xfrm>
          <a:prstGeom prst="rect">
            <a:avLst/>
          </a:prstGeom>
        </p:spPr>
      </p:pic>
      <p:pic>
        <p:nvPicPr>
          <p:cNvPr id="69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193" y="1483446"/>
            <a:ext cx="1587501" cy="84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94" name="Logo_HHU_2019_landscape.jpg" descr="Logo_HHU_2019_landscap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179" y="1645522"/>
            <a:ext cx="1587501" cy="439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Logo-Universitaet-zu-Koeln.jpg" descr="Logo-Universitaet-zu-Koel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910" y="1483446"/>
            <a:ext cx="1587501" cy="84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696" name="CEPLAS_Icon.jpeg" descr="CEPLAS_Icon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2477" y="3151077"/>
            <a:ext cx="1208546" cy="1530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804672" y="2120069"/>
            <a:ext cx="2479571" cy="1461986"/>
          </a:xfrm>
          <a:prstGeom prst="rect">
            <a:avLst/>
          </a:prstGeom>
        </p:spPr>
      </p:pic>
      <p:pic>
        <p:nvPicPr>
          <p:cNvPr id="824" name="Connection Line" descr="Connection 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877393" y="2323763"/>
            <a:ext cx="213980" cy="833665"/>
          </a:xfrm>
          <a:prstGeom prst="rect">
            <a:avLst/>
          </a:prstGeom>
        </p:spPr>
      </p:pic>
      <p:pic>
        <p:nvPicPr>
          <p:cNvPr id="699" name="Bild 46" descr="Bild 46"/>
          <p:cNvPicPr>
            <a:picLocks noChangeAspect="1"/>
          </p:cNvPicPr>
          <p:nvPr/>
        </p:nvPicPr>
        <p:blipFill>
          <a:blip r:embed="rId10"/>
          <a:srcRect l="10957" t="14623" r="10957" b="24763"/>
          <a:stretch>
            <a:fillRect/>
          </a:stretch>
        </p:blipFill>
        <p:spPr>
          <a:xfrm>
            <a:off x="8951838" y="1594060"/>
            <a:ext cx="1587501" cy="5421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2" name="Group"/>
          <p:cNvGrpSpPr/>
          <p:nvPr/>
        </p:nvGrpSpPr>
        <p:grpSpPr>
          <a:xfrm>
            <a:off x="7090060" y="620928"/>
            <a:ext cx="1303768" cy="779112"/>
            <a:chOff x="0" y="0"/>
            <a:chExt cx="1303767" cy="779111"/>
          </a:xfrm>
        </p:grpSpPr>
        <p:sp>
          <p:nvSpPr>
            <p:cNvPr id="700" name="Cylinder"/>
            <p:cNvSpPr/>
            <p:nvPr/>
          </p:nvSpPr>
          <p:spPr>
            <a:xfrm>
              <a:off x="1058061" y="0"/>
              <a:ext cx="243343" cy="321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21600" extrusionOk="0">
                  <a:moveTo>
                    <a:pt x="9839" y="0"/>
                  </a:moveTo>
                  <a:cubicBezTo>
                    <a:pt x="7321" y="0"/>
                    <a:pt x="4803" y="241"/>
                    <a:pt x="2882" y="724"/>
                  </a:cubicBezTo>
                  <a:cubicBezTo>
                    <a:pt x="-961" y="1689"/>
                    <a:pt x="-961" y="3255"/>
                    <a:pt x="2882" y="4221"/>
                  </a:cubicBezTo>
                  <a:cubicBezTo>
                    <a:pt x="6724" y="5186"/>
                    <a:pt x="12954" y="5186"/>
                    <a:pt x="16796" y="4221"/>
                  </a:cubicBezTo>
                  <a:cubicBezTo>
                    <a:pt x="20639" y="3255"/>
                    <a:pt x="20639" y="1689"/>
                    <a:pt x="16796" y="724"/>
                  </a:cubicBezTo>
                  <a:cubicBezTo>
                    <a:pt x="14875" y="241"/>
                    <a:pt x="12357" y="0"/>
                    <a:pt x="9839" y="0"/>
                  </a:cubicBezTo>
                  <a:close/>
                  <a:moveTo>
                    <a:pt x="0" y="3593"/>
                  </a:moveTo>
                  <a:lnTo>
                    <a:pt x="0" y="18993"/>
                  </a:lnTo>
                  <a:cubicBezTo>
                    <a:pt x="0" y="20356"/>
                    <a:pt x="4405" y="21600"/>
                    <a:pt x="9839" y="21600"/>
                  </a:cubicBezTo>
                  <a:cubicBezTo>
                    <a:pt x="15273" y="21600"/>
                    <a:pt x="19678" y="20356"/>
                    <a:pt x="19678" y="18993"/>
                  </a:cubicBezTo>
                  <a:lnTo>
                    <a:pt x="19678" y="3593"/>
                  </a:lnTo>
                  <a:cubicBezTo>
                    <a:pt x="18279" y="4621"/>
                    <a:pt x="14401" y="5357"/>
                    <a:pt x="9839" y="5357"/>
                  </a:cubicBezTo>
                  <a:cubicBezTo>
                    <a:pt x="5277" y="5357"/>
                    <a:pt x="1399" y="4621"/>
                    <a:pt x="0" y="3593"/>
                  </a:cubicBezTo>
                  <a:close/>
                </a:path>
              </a:pathLst>
            </a:custGeom>
            <a:solidFill>
              <a:srgbClr val="008E44"/>
            </a:solidFill>
            <a:ln w="3175" cap="flat">
              <a:noFill/>
              <a:miter lim="400000"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1044085">
                <a:defRPr sz="40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701" name="Coins"/>
            <p:cNvSpPr/>
            <p:nvPr/>
          </p:nvSpPr>
          <p:spPr>
            <a:xfrm>
              <a:off x="73735" y="438534"/>
              <a:ext cx="310582" cy="31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rgbClr val="008E44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412750"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705" name="Group"/>
            <p:cNvGrpSpPr/>
            <p:nvPr/>
          </p:nvGrpSpPr>
          <p:grpSpPr>
            <a:xfrm>
              <a:off x="518131" y="409471"/>
              <a:ext cx="458053" cy="369641"/>
              <a:chOff x="0" y="0"/>
              <a:chExt cx="458052" cy="369640"/>
            </a:xfrm>
          </p:grpSpPr>
          <p:sp>
            <p:nvSpPr>
              <p:cNvPr id="702" name="Computer"/>
              <p:cNvSpPr/>
              <p:nvPr/>
            </p:nvSpPr>
            <p:spPr>
              <a:xfrm>
                <a:off x="0" y="0"/>
                <a:ext cx="458053" cy="369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600" extrusionOk="0">
                    <a:moveTo>
                      <a:pt x="464" y="0"/>
                    </a:moveTo>
                    <a:cubicBezTo>
                      <a:pt x="210" y="0"/>
                      <a:pt x="0" y="261"/>
                      <a:pt x="0" y="575"/>
                    </a:cubicBezTo>
                    <a:lnTo>
                      <a:pt x="0" y="17777"/>
                    </a:lnTo>
                    <a:cubicBezTo>
                      <a:pt x="0" y="18091"/>
                      <a:pt x="210" y="18354"/>
                      <a:pt x="464" y="18354"/>
                    </a:cubicBezTo>
                    <a:lnTo>
                      <a:pt x="9148" y="18354"/>
                    </a:lnTo>
                    <a:lnTo>
                      <a:pt x="9116" y="18513"/>
                    </a:lnTo>
                    <a:lnTo>
                      <a:pt x="8753" y="20763"/>
                    </a:lnTo>
                    <a:lnTo>
                      <a:pt x="7690" y="20763"/>
                    </a:lnTo>
                    <a:lnTo>
                      <a:pt x="7690" y="21600"/>
                    </a:lnTo>
                    <a:lnTo>
                      <a:pt x="10486" y="21600"/>
                    </a:lnTo>
                    <a:lnTo>
                      <a:pt x="11107" y="21600"/>
                    </a:lnTo>
                    <a:lnTo>
                      <a:pt x="13905" y="21600"/>
                    </a:lnTo>
                    <a:lnTo>
                      <a:pt x="13905" y="20763"/>
                    </a:lnTo>
                    <a:lnTo>
                      <a:pt x="12842" y="20763"/>
                    </a:lnTo>
                    <a:lnTo>
                      <a:pt x="12479" y="18513"/>
                    </a:lnTo>
                    <a:lnTo>
                      <a:pt x="12452" y="18354"/>
                    </a:lnTo>
                    <a:lnTo>
                      <a:pt x="21131" y="18354"/>
                    </a:lnTo>
                    <a:cubicBezTo>
                      <a:pt x="21384" y="18354"/>
                      <a:pt x="21595" y="18091"/>
                      <a:pt x="21595" y="17777"/>
                    </a:cubicBezTo>
                    <a:lnTo>
                      <a:pt x="21595" y="575"/>
                    </a:lnTo>
                    <a:cubicBezTo>
                      <a:pt x="21600" y="261"/>
                      <a:pt x="21389" y="0"/>
                      <a:pt x="21136" y="0"/>
                    </a:cubicBezTo>
                    <a:lnTo>
                      <a:pt x="464" y="0"/>
                    </a:lnTo>
                    <a:close/>
                    <a:moveTo>
                      <a:pt x="10800" y="542"/>
                    </a:moveTo>
                    <a:cubicBezTo>
                      <a:pt x="10913" y="542"/>
                      <a:pt x="11006" y="650"/>
                      <a:pt x="11006" y="797"/>
                    </a:cubicBezTo>
                    <a:cubicBezTo>
                      <a:pt x="11006" y="937"/>
                      <a:pt x="10913" y="1052"/>
                      <a:pt x="10800" y="1052"/>
                    </a:cubicBezTo>
                    <a:cubicBezTo>
                      <a:pt x="10686" y="1052"/>
                      <a:pt x="10594" y="937"/>
                      <a:pt x="10594" y="797"/>
                    </a:cubicBezTo>
                    <a:cubicBezTo>
                      <a:pt x="10594" y="656"/>
                      <a:pt x="10686" y="542"/>
                      <a:pt x="10800" y="542"/>
                    </a:cubicBezTo>
                    <a:close/>
                    <a:moveTo>
                      <a:pt x="1242" y="1734"/>
                    </a:moveTo>
                    <a:lnTo>
                      <a:pt x="20358" y="1734"/>
                    </a:lnTo>
                    <a:lnTo>
                      <a:pt x="20358" y="15233"/>
                    </a:lnTo>
                    <a:lnTo>
                      <a:pt x="1242" y="15233"/>
                    </a:lnTo>
                    <a:lnTo>
                      <a:pt x="1242" y="1734"/>
                    </a:lnTo>
                    <a:close/>
                  </a:path>
                </a:pathLst>
              </a:custGeom>
              <a:solidFill>
                <a:srgbClr val="008E44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412750">
                  <a:defRPr sz="16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03" name="Bar Chart"/>
              <p:cNvSpPr/>
              <p:nvPr/>
            </p:nvSpPr>
            <p:spPr>
              <a:xfrm>
                <a:off x="242129" y="68110"/>
                <a:ext cx="159949" cy="159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" y="0"/>
                    </a:moveTo>
                    <a:cubicBezTo>
                      <a:pt x="87" y="0"/>
                      <a:pt x="0" y="87"/>
                      <a:pt x="0" y="194"/>
                    </a:cubicBezTo>
                    <a:lnTo>
                      <a:pt x="0" y="21404"/>
                    </a:lnTo>
                    <a:cubicBezTo>
                      <a:pt x="0" y="21511"/>
                      <a:pt x="87" y="21600"/>
                      <a:pt x="194" y="21600"/>
                    </a:cubicBezTo>
                    <a:lnTo>
                      <a:pt x="21406" y="21600"/>
                    </a:lnTo>
                    <a:cubicBezTo>
                      <a:pt x="21513" y="21600"/>
                      <a:pt x="21600" y="21511"/>
                      <a:pt x="21600" y="21404"/>
                    </a:cubicBezTo>
                    <a:lnTo>
                      <a:pt x="21600" y="20822"/>
                    </a:lnTo>
                    <a:cubicBezTo>
                      <a:pt x="21600" y="20715"/>
                      <a:pt x="21513" y="20628"/>
                      <a:pt x="21406" y="20628"/>
                    </a:cubicBezTo>
                    <a:lnTo>
                      <a:pt x="1163" y="20628"/>
                    </a:lnTo>
                    <a:cubicBezTo>
                      <a:pt x="1056" y="20628"/>
                      <a:pt x="970" y="20539"/>
                      <a:pt x="970" y="20432"/>
                    </a:cubicBezTo>
                    <a:lnTo>
                      <a:pt x="970" y="194"/>
                    </a:lnTo>
                    <a:cubicBezTo>
                      <a:pt x="970" y="87"/>
                      <a:pt x="883" y="0"/>
                      <a:pt x="776" y="0"/>
                    </a:cubicBezTo>
                    <a:lnTo>
                      <a:pt x="194" y="0"/>
                    </a:lnTo>
                    <a:close/>
                    <a:moveTo>
                      <a:pt x="16860" y="3004"/>
                    </a:moveTo>
                    <a:lnTo>
                      <a:pt x="16860" y="19065"/>
                    </a:lnTo>
                    <a:lnTo>
                      <a:pt x="19553" y="19065"/>
                    </a:lnTo>
                    <a:lnTo>
                      <a:pt x="19553" y="3004"/>
                    </a:lnTo>
                    <a:lnTo>
                      <a:pt x="16860" y="3004"/>
                    </a:lnTo>
                    <a:close/>
                    <a:moveTo>
                      <a:pt x="7272" y="6922"/>
                    </a:moveTo>
                    <a:lnTo>
                      <a:pt x="7272" y="19065"/>
                    </a:lnTo>
                    <a:lnTo>
                      <a:pt x="9965" y="19065"/>
                    </a:lnTo>
                    <a:lnTo>
                      <a:pt x="9965" y="6922"/>
                    </a:lnTo>
                    <a:lnTo>
                      <a:pt x="7272" y="6922"/>
                    </a:lnTo>
                    <a:close/>
                    <a:moveTo>
                      <a:pt x="12066" y="10127"/>
                    </a:moveTo>
                    <a:lnTo>
                      <a:pt x="12066" y="19065"/>
                    </a:lnTo>
                    <a:lnTo>
                      <a:pt x="14759" y="19065"/>
                    </a:lnTo>
                    <a:lnTo>
                      <a:pt x="14759" y="10127"/>
                    </a:lnTo>
                    <a:lnTo>
                      <a:pt x="12066" y="10127"/>
                    </a:lnTo>
                    <a:close/>
                    <a:moveTo>
                      <a:pt x="2478" y="15151"/>
                    </a:moveTo>
                    <a:lnTo>
                      <a:pt x="2478" y="19065"/>
                    </a:lnTo>
                    <a:lnTo>
                      <a:pt x="5171" y="19065"/>
                    </a:lnTo>
                    <a:lnTo>
                      <a:pt x="5171" y="15151"/>
                    </a:lnTo>
                    <a:lnTo>
                      <a:pt x="2478" y="15151"/>
                    </a:lnTo>
                    <a:close/>
                  </a:path>
                </a:pathLst>
              </a:custGeom>
              <a:solidFill>
                <a:srgbClr val="008E44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29996" tIns="29996" rIns="29996" bIns="29996" numCol="1" anchor="ctr">
                <a:noAutofit/>
              </a:bodyPr>
              <a:lstStyle/>
              <a:p>
                <a:pPr algn="ctr" defTabSz="299968">
                  <a:defRPr sz="800" b="1">
                    <a:solidFill>
                      <a:srgbClr val="121920"/>
                    </a:solidFill>
                  </a:defRPr>
                </a:pPr>
                <a:endParaRPr/>
              </a:p>
            </p:txBody>
          </p:sp>
          <p:sp>
            <p:nvSpPr>
              <p:cNvPr id="704" name="Chart Document"/>
              <p:cNvSpPr/>
              <p:nvPr/>
            </p:nvSpPr>
            <p:spPr>
              <a:xfrm>
                <a:off x="67397" y="68009"/>
                <a:ext cx="123343" cy="1597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213" y="0"/>
                    </a:moveTo>
                    <a:cubicBezTo>
                      <a:pt x="96" y="0"/>
                      <a:pt x="0" y="72"/>
                      <a:pt x="0" y="162"/>
                    </a:cubicBezTo>
                    <a:lnTo>
                      <a:pt x="0" y="21438"/>
                    </a:lnTo>
                    <a:cubicBezTo>
                      <a:pt x="0" y="21528"/>
                      <a:pt x="96" y="21600"/>
                      <a:pt x="213" y="21600"/>
                    </a:cubicBezTo>
                    <a:lnTo>
                      <a:pt x="21387" y="21600"/>
                    </a:lnTo>
                    <a:cubicBezTo>
                      <a:pt x="21503" y="21600"/>
                      <a:pt x="21599" y="21528"/>
                      <a:pt x="21599" y="21438"/>
                    </a:cubicBezTo>
                    <a:lnTo>
                      <a:pt x="21599" y="5895"/>
                    </a:lnTo>
                    <a:cubicBezTo>
                      <a:pt x="21600" y="5863"/>
                      <a:pt x="21565" y="5837"/>
                      <a:pt x="21524" y="5837"/>
                    </a:cubicBezTo>
                    <a:lnTo>
                      <a:pt x="14256" y="5837"/>
                    </a:lnTo>
                    <a:cubicBezTo>
                      <a:pt x="14139" y="5837"/>
                      <a:pt x="14043" y="5765"/>
                      <a:pt x="14043" y="5674"/>
                    </a:cubicBezTo>
                    <a:lnTo>
                      <a:pt x="14043" y="58"/>
                    </a:lnTo>
                    <a:cubicBezTo>
                      <a:pt x="14043" y="26"/>
                      <a:pt x="14009" y="0"/>
                      <a:pt x="13968" y="0"/>
                    </a:cubicBezTo>
                    <a:lnTo>
                      <a:pt x="213" y="0"/>
                    </a:lnTo>
                    <a:close/>
                    <a:moveTo>
                      <a:pt x="15017" y="86"/>
                    </a:moveTo>
                    <a:cubicBezTo>
                      <a:pt x="14991" y="94"/>
                      <a:pt x="14972" y="114"/>
                      <a:pt x="14972" y="140"/>
                    </a:cubicBezTo>
                    <a:lnTo>
                      <a:pt x="14972" y="4958"/>
                    </a:lnTo>
                    <a:cubicBezTo>
                      <a:pt x="14972" y="5048"/>
                      <a:pt x="15067" y="5120"/>
                      <a:pt x="15184" y="5120"/>
                    </a:cubicBezTo>
                    <a:lnTo>
                      <a:pt x="21418" y="5120"/>
                    </a:lnTo>
                    <a:cubicBezTo>
                      <a:pt x="21485" y="5120"/>
                      <a:pt x="21518" y="5058"/>
                      <a:pt x="21471" y="5021"/>
                    </a:cubicBezTo>
                    <a:lnTo>
                      <a:pt x="15100" y="99"/>
                    </a:lnTo>
                    <a:cubicBezTo>
                      <a:pt x="15076" y="81"/>
                      <a:pt x="15044" y="78"/>
                      <a:pt x="15017" y="86"/>
                    </a:cubicBezTo>
                    <a:close/>
                    <a:moveTo>
                      <a:pt x="9656" y="7345"/>
                    </a:moveTo>
                    <a:lnTo>
                      <a:pt x="11938" y="7345"/>
                    </a:lnTo>
                    <a:cubicBezTo>
                      <a:pt x="11983" y="7345"/>
                      <a:pt x="12018" y="7374"/>
                      <a:pt x="12018" y="7408"/>
                    </a:cubicBezTo>
                    <a:lnTo>
                      <a:pt x="12018" y="15086"/>
                    </a:lnTo>
                    <a:cubicBezTo>
                      <a:pt x="12018" y="15120"/>
                      <a:pt x="11983" y="15149"/>
                      <a:pt x="11938" y="15149"/>
                    </a:cubicBezTo>
                    <a:lnTo>
                      <a:pt x="9656" y="15149"/>
                    </a:lnTo>
                    <a:cubicBezTo>
                      <a:pt x="9611" y="15149"/>
                      <a:pt x="9574" y="15120"/>
                      <a:pt x="9574" y="15086"/>
                    </a:cubicBezTo>
                    <a:lnTo>
                      <a:pt x="9574" y="7408"/>
                    </a:lnTo>
                    <a:cubicBezTo>
                      <a:pt x="9574" y="7374"/>
                      <a:pt x="9611" y="7345"/>
                      <a:pt x="9656" y="7345"/>
                    </a:cubicBezTo>
                    <a:close/>
                    <a:moveTo>
                      <a:pt x="13164" y="9590"/>
                    </a:moveTo>
                    <a:lnTo>
                      <a:pt x="15445" y="9590"/>
                    </a:lnTo>
                    <a:cubicBezTo>
                      <a:pt x="15490" y="9590"/>
                      <a:pt x="15527" y="9617"/>
                      <a:pt x="15527" y="9652"/>
                    </a:cubicBezTo>
                    <a:lnTo>
                      <a:pt x="15527" y="15088"/>
                    </a:lnTo>
                    <a:cubicBezTo>
                      <a:pt x="15527" y="15122"/>
                      <a:pt x="15490" y="15149"/>
                      <a:pt x="15445" y="15149"/>
                    </a:cubicBezTo>
                    <a:lnTo>
                      <a:pt x="13164" y="15149"/>
                    </a:lnTo>
                    <a:cubicBezTo>
                      <a:pt x="13119" y="15149"/>
                      <a:pt x="13084" y="15122"/>
                      <a:pt x="13084" y="15088"/>
                    </a:cubicBezTo>
                    <a:lnTo>
                      <a:pt x="13084" y="9652"/>
                    </a:lnTo>
                    <a:cubicBezTo>
                      <a:pt x="13084" y="9617"/>
                      <a:pt x="13119" y="9590"/>
                      <a:pt x="13164" y="9590"/>
                    </a:cubicBezTo>
                    <a:close/>
                    <a:moveTo>
                      <a:pt x="6147" y="11440"/>
                    </a:moveTo>
                    <a:lnTo>
                      <a:pt x="8428" y="11440"/>
                    </a:lnTo>
                    <a:cubicBezTo>
                      <a:pt x="8473" y="11440"/>
                      <a:pt x="8511" y="11467"/>
                      <a:pt x="8511" y="11502"/>
                    </a:cubicBezTo>
                    <a:lnTo>
                      <a:pt x="8511" y="15086"/>
                    </a:lnTo>
                    <a:cubicBezTo>
                      <a:pt x="8511" y="15120"/>
                      <a:pt x="8473" y="15149"/>
                      <a:pt x="8428" y="15149"/>
                    </a:cubicBezTo>
                    <a:lnTo>
                      <a:pt x="6147" y="15149"/>
                    </a:lnTo>
                    <a:cubicBezTo>
                      <a:pt x="6102" y="15149"/>
                      <a:pt x="6067" y="15120"/>
                      <a:pt x="6067" y="15086"/>
                    </a:cubicBezTo>
                    <a:lnTo>
                      <a:pt x="6067" y="11502"/>
                    </a:lnTo>
                    <a:cubicBezTo>
                      <a:pt x="6067" y="11467"/>
                      <a:pt x="6102" y="11440"/>
                      <a:pt x="6147" y="11440"/>
                    </a:cubicBezTo>
                    <a:close/>
                    <a:moveTo>
                      <a:pt x="3933" y="15866"/>
                    </a:moveTo>
                    <a:lnTo>
                      <a:pt x="17662" y="15866"/>
                    </a:lnTo>
                    <a:cubicBezTo>
                      <a:pt x="17707" y="15866"/>
                      <a:pt x="17742" y="15895"/>
                      <a:pt x="17742" y="15929"/>
                    </a:cubicBezTo>
                    <a:lnTo>
                      <a:pt x="17746" y="16878"/>
                    </a:lnTo>
                    <a:cubicBezTo>
                      <a:pt x="17746" y="16913"/>
                      <a:pt x="17709" y="16941"/>
                      <a:pt x="17664" y="16941"/>
                    </a:cubicBezTo>
                    <a:lnTo>
                      <a:pt x="3935" y="16941"/>
                    </a:lnTo>
                    <a:cubicBezTo>
                      <a:pt x="3890" y="16941"/>
                      <a:pt x="3853" y="16912"/>
                      <a:pt x="3853" y="16878"/>
                    </a:cubicBezTo>
                    <a:lnTo>
                      <a:pt x="3850" y="15929"/>
                    </a:lnTo>
                    <a:cubicBezTo>
                      <a:pt x="3850" y="15895"/>
                      <a:pt x="3888" y="15866"/>
                      <a:pt x="3933" y="15866"/>
                    </a:cubicBezTo>
                    <a:close/>
                  </a:path>
                </a:pathLst>
              </a:custGeom>
              <a:solidFill>
                <a:srgbClr val="008E44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412750">
                  <a:defRPr sz="16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706" name="Cloud"/>
            <p:cNvSpPr/>
            <p:nvPr/>
          </p:nvSpPr>
          <p:spPr>
            <a:xfrm>
              <a:off x="547498" y="11520"/>
              <a:ext cx="399319" cy="240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03" y="0"/>
                  </a:moveTo>
                  <a:cubicBezTo>
                    <a:pt x="7967" y="0"/>
                    <a:pt x="5720" y="2939"/>
                    <a:pt x="4858" y="7062"/>
                  </a:cubicBezTo>
                  <a:cubicBezTo>
                    <a:pt x="4628" y="6992"/>
                    <a:pt x="4391" y="6953"/>
                    <a:pt x="4150" y="6953"/>
                  </a:cubicBezTo>
                  <a:cubicBezTo>
                    <a:pt x="1857" y="6953"/>
                    <a:pt x="0" y="10233"/>
                    <a:pt x="0" y="14278"/>
                  </a:cubicBezTo>
                  <a:cubicBezTo>
                    <a:pt x="0" y="18323"/>
                    <a:pt x="1857" y="21600"/>
                    <a:pt x="4150" y="21600"/>
                  </a:cubicBezTo>
                  <a:cubicBezTo>
                    <a:pt x="4193" y="21600"/>
                    <a:pt x="4237" y="21597"/>
                    <a:pt x="4280" y="21594"/>
                  </a:cubicBezTo>
                  <a:lnTo>
                    <a:pt x="10532" y="21597"/>
                  </a:lnTo>
                  <a:cubicBezTo>
                    <a:pt x="10555" y="21598"/>
                    <a:pt x="10579" y="21600"/>
                    <a:pt x="10603" y="21600"/>
                  </a:cubicBezTo>
                  <a:cubicBezTo>
                    <a:pt x="10626" y="21600"/>
                    <a:pt x="10648" y="21598"/>
                    <a:pt x="10672" y="21597"/>
                  </a:cubicBezTo>
                  <a:lnTo>
                    <a:pt x="18141" y="21600"/>
                  </a:lnTo>
                  <a:cubicBezTo>
                    <a:pt x="20051" y="21600"/>
                    <a:pt x="21600" y="18868"/>
                    <a:pt x="21600" y="15496"/>
                  </a:cubicBezTo>
                  <a:cubicBezTo>
                    <a:pt x="21600" y="12124"/>
                    <a:pt x="20051" y="9389"/>
                    <a:pt x="18141" y="9389"/>
                  </a:cubicBezTo>
                  <a:cubicBezTo>
                    <a:pt x="17627" y="9389"/>
                    <a:pt x="17139" y="9589"/>
                    <a:pt x="16701" y="9943"/>
                  </a:cubicBezTo>
                  <a:cubicBezTo>
                    <a:pt x="16453" y="4379"/>
                    <a:pt x="13819" y="0"/>
                    <a:pt x="10603" y="0"/>
                  </a:cubicBezTo>
                  <a:close/>
                </a:path>
              </a:pathLst>
            </a:custGeom>
            <a:solidFill>
              <a:srgbClr val="008E44"/>
            </a:solidFill>
            <a:ln w="3175" cap="flat">
              <a:noFill/>
              <a:miter lim="400000"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1044085">
                <a:defRPr sz="40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sp>
          <p:nvSpPr>
            <p:cNvPr id="707" name="Approved Document"/>
            <p:cNvSpPr/>
            <p:nvPr/>
          </p:nvSpPr>
          <p:spPr>
            <a:xfrm>
              <a:off x="1055698" y="418879"/>
              <a:ext cx="248069" cy="321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213" y="0"/>
                  </a:moveTo>
                  <a:cubicBezTo>
                    <a:pt x="96" y="0"/>
                    <a:pt x="0" y="72"/>
                    <a:pt x="0" y="162"/>
                  </a:cubicBezTo>
                  <a:lnTo>
                    <a:pt x="0" y="21438"/>
                  </a:lnTo>
                  <a:cubicBezTo>
                    <a:pt x="0" y="21528"/>
                    <a:pt x="96" y="21600"/>
                    <a:pt x="213" y="21600"/>
                  </a:cubicBezTo>
                  <a:lnTo>
                    <a:pt x="21387" y="21600"/>
                  </a:lnTo>
                  <a:cubicBezTo>
                    <a:pt x="21503" y="21600"/>
                    <a:pt x="21599" y="21528"/>
                    <a:pt x="21599" y="21438"/>
                  </a:cubicBezTo>
                  <a:lnTo>
                    <a:pt x="21599" y="5895"/>
                  </a:lnTo>
                  <a:cubicBezTo>
                    <a:pt x="21600" y="5863"/>
                    <a:pt x="21564" y="5837"/>
                    <a:pt x="21522" y="5837"/>
                  </a:cubicBezTo>
                  <a:lnTo>
                    <a:pt x="14254" y="5837"/>
                  </a:lnTo>
                  <a:cubicBezTo>
                    <a:pt x="14137" y="5837"/>
                    <a:pt x="14043" y="5765"/>
                    <a:pt x="14043" y="5674"/>
                  </a:cubicBezTo>
                  <a:lnTo>
                    <a:pt x="14043" y="58"/>
                  </a:lnTo>
                  <a:cubicBezTo>
                    <a:pt x="14043" y="26"/>
                    <a:pt x="14009" y="0"/>
                    <a:pt x="13968" y="0"/>
                  </a:cubicBezTo>
                  <a:lnTo>
                    <a:pt x="213" y="0"/>
                  </a:lnTo>
                  <a:close/>
                  <a:moveTo>
                    <a:pt x="15017" y="86"/>
                  </a:moveTo>
                  <a:cubicBezTo>
                    <a:pt x="14991" y="94"/>
                    <a:pt x="14972" y="114"/>
                    <a:pt x="14972" y="140"/>
                  </a:cubicBezTo>
                  <a:lnTo>
                    <a:pt x="14972" y="4958"/>
                  </a:lnTo>
                  <a:cubicBezTo>
                    <a:pt x="14972" y="5048"/>
                    <a:pt x="15065" y="5120"/>
                    <a:pt x="15182" y="5120"/>
                  </a:cubicBezTo>
                  <a:lnTo>
                    <a:pt x="21418" y="5120"/>
                  </a:lnTo>
                  <a:cubicBezTo>
                    <a:pt x="21485" y="5120"/>
                    <a:pt x="21518" y="5058"/>
                    <a:pt x="21471" y="5021"/>
                  </a:cubicBezTo>
                  <a:lnTo>
                    <a:pt x="15100" y="99"/>
                  </a:lnTo>
                  <a:cubicBezTo>
                    <a:pt x="15076" y="81"/>
                    <a:pt x="15044" y="78"/>
                    <a:pt x="15017" y="86"/>
                  </a:cubicBezTo>
                  <a:close/>
                  <a:moveTo>
                    <a:pt x="16386" y="8273"/>
                  </a:moveTo>
                  <a:cubicBezTo>
                    <a:pt x="16406" y="8273"/>
                    <a:pt x="16425" y="8279"/>
                    <a:pt x="16441" y="8291"/>
                  </a:cubicBezTo>
                  <a:lnTo>
                    <a:pt x="18003" y="9497"/>
                  </a:lnTo>
                  <a:cubicBezTo>
                    <a:pt x="18034" y="9522"/>
                    <a:pt x="18034" y="9560"/>
                    <a:pt x="18003" y="9585"/>
                  </a:cubicBezTo>
                  <a:lnTo>
                    <a:pt x="8629" y="16827"/>
                  </a:lnTo>
                  <a:cubicBezTo>
                    <a:pt x="8597" y="16852"/>
                    <a:pt x="8547" y="16852"/>
                    <a:pt x="8515" y="16827"/>
                  </a:cubicBezTo>
                  <a:lnTo>
                    <a:pt x="3592" y="13027"/>
                  </a:lnTo>
                  <a:cubicBezTo>
                    <a:pt x="3560" y="13002"/>
                    <a:pt x="3560" y="12962"/>
                    <a:pt x="3592" y="12937"/>
                  </a:cubicBezTo>
                  <a:lnTo>
                    <a:pt x="5153" y="11731"/>
                  </a:lnTo>
                  <a:cubicBezTo>
                    <a:pt x="5185" y="11707"/>
                    <a:pt x="5238" y="11707"/>
                    <a:pt x="5269" y="11731"/>
                  </a:cubicBezTo>
                  <a:lnTo>
                    <a:pt x="8513" y="14238"/>
                  </a:lnTo>
                  <a:cubicBezTo>
                    <a:pt x="8545" y="14263"/>
                    <a:pt x="8595" y="14263"/>
                    <a:pt x="8627" y="14238"/>
                  </a:cubicBezTo>
                  <a:lnTo>
                    <a:pt x="16328" y="8291"/>
                  </a:lnTo>
                  <a:cubicBezTo>
                    <a:pt x="16343" y="8279"/>
                    <a:pt x="16365" y="8273"/>
                    <a:pt x="16386" y="8273"/>
                  </a:cubicBezTo>
                  <a:close/>
                </a:path>
              </a:pathLst>
            </a:custGeom>
            <a:solidFill>
              <a:srgbClr val="008E44"/>
            </a:solidFill>
            <a:ln w="3175" cap="flat">
              <a:noFill/>
              <a:miter lim="400000"/>
            </a:ln>
            <a:effectLst/>
          </p:spPr>
          <p:txBody>
            <a:bodyPr wrap="square" lIns="22859" tIns="22859" rIns="22859" bIns="22859" numCol="1" anchor="ctr">
              <a:noAutofit/>
            </a:bodyPr>
            <a:lstStyle/>
            <a:p>
              <a:pPr defTabSz="1044085">
                <a:defRPr sz="4000">
                  <a:latin typeface="+mn-lt"/>
                  <a:ea typeface="+mn-ea"/>
                  <a:cs typeface="+mn-cs"/>
                  <a:sym typeface="Calibri"/>
                </a:defRPr>
              </a:pPr>
              <a:endParaRPr/>
            </a:p>
          </p:txBody>
        </p:sp>
        <p:grpSp>
          <p:nvGrpSpPr>
            <p:cNvPr id="711" name="Group"/>
            <p:cNvGrpSpPr/>
            <p:nvPr/>
          </p:nvGrpSpPr>
          <p:grpSpPr>
            <a:xfrm>
              <a:off x="0" y="0"/>
              <a:ext cx="458053" cy="369641"/>
              <a:chOff x="0" y="0"/>
              <a:chExt cx="458052" cy="369640"/>
            </a:xfrm>
          </p:grpSpPr>
          <p:sp>
            <p:nvSpPr>
              <p:cNvPr id="708" name="Computer"/>
              <p:cNvSpPr/>
              <p:nvPr/>
            </p:nvSpPr>
            <p:spPr>
              <a:xfrm>
                <a:off x="0" y="0"/>
                <a:ext cx="458053" cy="369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5" h="21600" extrusionOk="0">
                    <a:moveTo>
                      <a:pt x="464" y="0"/>
                    </a:moveTo>
                    <a:cubicBezTo>
                      <a:pt x="210" y="0"/>
                      <a:pt x="0" y="261"/>
                      <a:pt x="0" y="575"/>
                    </a:cubicBezTo>
                    <a:lnTo>
                      <a:pt x="0" y="17777"/>
                    </a:lnTo>
                    <a:cubicBezTo>
                      <a:pt x="0" y="18091"/>
                      <a:pt x="210" y="18354"/>
                      <a:pt x="464" y="18354"/>
                    </a:cubicBezTo>
                    <a:lnTo>
                      <a:pt x="9148" y="18354"/>
                    </a:lnTo>
                    <a:lnTo>
                      <a:pt x="9116" y="18513"/>
                    </a:lnTo>
                    <a:lnTo>
                      <a:pt x="8753" y="20763"/>
                    </a:lnTo>
                    <a:lnTo>
                      <a:pt x="7690" y="20763"/>
                    </a:lnTo>
                    <a:lnTo>
                      <a:pt x="7690" y="21600"/>
                    </a:lnTo>
                    <a:lnTo>
                      <a:pt x="10486" y="21600"/>
                    </a:lnTo>
                    <a:lnTo>
                      <a:pt x="11107" y="21600"/>
                    </a:lnTo>
                    <a:lnTo>
                      <a:pt x="13905" y="21600"/>
                    </a:lnTo>
                    <a:lnTo>
                      <a:pt x="13905" y="20763"/>
                    </a:lnTo>
                    <a:lnTo>
                      <a:pt x="12842" y="20763"/>
                    </a:lnTo>
                    <a:lnTo>
                      <a:pt x="12479" y="18513"/>
                    </a:lnTo>
                    <a:lnTo>
                      <a:pt x="12452" y="18354"/>
                    </a:lnTo>
                    <a:lnTo>
                      <a:pt x="21131" y="18354"/>
                    </a:lnTo>
                    <a:cubicBezTo>
                      <a:pt x="21384" y="18354"/>
                      <a:pt x="21595" y="18091"/>
                      <a:pt x="21595" y="17777"/>
                    </a:cubicBezTo>
                    <a:lnTo>
                      <a:pt x="21595" y="575"/>
                    </a:lnTo>
                    <a:cubicBezTo>
                      <a:pt x="21600" y="261"/>
                      <a:pt x="21389" y="0"/>
                      <a:pt x="21136" y="0"/>
                    </a:cubicBezTo>
                    <a:lnTo>
                      <a:pt x="464" y="0"/>
                    </a:lnTo>
                    <a:close/>
                    <a:moveTo>
                      <a:pt x="10800" y="542"/>
                    </a:moveTo>
                    <a:cubicBezTo>
                      <a:pt x="10913" y="542"/>
                      <a:pt x="11006" y="650"/>
                      <a:pt x="11006" y="797"/>
                    </a:cubicBezTo>
                    <a:cubicBezTo>
                      <a:pt x="11006" y="937"/>
                      <a:pt x="10913" y="1052"/>
                      <a:pt x="10800" y="1052"/>
                    </a:cubicBezTo>
                    <a:cubicBezTo>
                      <a:pt x="10686" y="1052"/>
                      <a:pt x="10594" y="937"/>
                      <a:pt x="10594" y="797"/>
                    </a:cubicBezTo>
                    <a:cubicBezTo>
                      <a:pt x="10594" y="656"/>
                      <a:pt x="10686" y="542"/>
                      <a:pt x="10800" y="542"/>
                    </a:cubicBezTo>
                    <a:close/>
                    <a:moveTo>
                      <a:pt x="1242" y="1734"/>
                    </a:moveTo>
                    <a:lnTo>
                      <a:pt x="20358" y="1734"/>
                    </a:lnTo>
                    <a:lnTo>
                      <a:pt x="20358" y="15233"/>
                    </a:lnTo>
                    <a:lnTo>
                      <a:pt x="1242" y="15233"/>
                    </a:lnTo>
                    <a:lnTo>
                      <a:pt x="1242" y="1734"/>
                    </a:lnTo>
                    <a:close/>
                  </a:path>
                </a:pathLst>
              </a:custGeom>
              <a:solidFill>
                <a:srgbClr val="008E44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412750">
                  <a:defRPr sz="16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09" name="Rectangle"/>
              <p:cNvSpPr/>
              <p:nvPr/>
            </p:nvSpPr>
            <p:spPr>
              <a:xfrm>
                <a:off x="60098" y="121759"/>
                <a:ext cx="159949" cy="10087"/>
              </a:xfrm>
              <a:prstGeom prst="rect">
                <a:avLst/>
              </a:prstGeom>
              <a:solidFill>
                <a:srgbClr val="008E44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22859" tIns="22859" rIns="22859" bIns="22859" numCol="1" anchor="ctr">
                <a:noAutofit/>
              </a:bodyPr>
              <a:lstStyle/>
              <a:p>
                <a:pPr defTabSz="1044085">
                  <a:defRPr sz="4000"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  <p:sp>
            <p:nvSpPr>
              <p:cNvPr id="710" name="Rectangle"/>
              <p:cNvSpPr/>
              <p:nvPr/>
            </p:nvSpPr>
            <p:spPr>
              <a:xfrm>
                <a:off x="60098" y="179776"/>
                <a:ext cx="159949" cy="10087"/>
              </a:xfrm>
              <a:prstGeom prst="rect">
                <a:avLst/>
              </a:prstGeom>
              <a:solidFill>
                <a:srgbClr val="008E44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22859" tIns="22859" rIns="22859" bIns="22859" numCol="1" anchor="ctr">
                <a:noAutofit/>
              </a:bodyPr>
              <a:lstStyle/>
              <a:p>
                <a:pPr defTabSz="1044085">
                  <a:defRPr sz="4000">
                    <a:latin typeface="+mn-lt"/>
                    <a:ea typeface="+mn-ea"/>
                    <a:cs typeface="+mn-cs"/>
                    <a:sym typeface="Calibri"/>
                  </a:defRPr>
                </a:pPr>
                <a:endParaRPr/>
              </a:p>
            </p:txBody>
          </p:sp>
        </p:grpSp>
      </p:grpSp>
      <p:sp>
        <p:nvSpPr>
          <p:cNvPr id="713" name="Cylinder"/>
          <p:cNvSpPr/>
          <p:nvPr/>
        </p:nvSpPr>
        <p:spPr>
          <a:xfrm>
            <a:off x="10156449" y="620928"/>
            <a:ext cx="243344" cy="321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055174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14" name="Coins"/>
          <p:cNvSpPr/>
          <p:nvPr/>
        </p:nvSpPr>
        <p:spPr>
          <a:xfrm>
            <a:off x="9172123" y="1059462"/>
            <a:ext cx="310582" cy="311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055174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15" name="Computer"/>
          <p:cNvSpPr/>
          <p:nvPr/>
        </p:nvSpPr>
        <p:spPr>
          <a:xfrm>
            <a:off x="9616519" y="1030399"/>
            <a:ext cx="458054" cy="36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055174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16" name="Bar Chart"/>
          <p:cNvSpPr/>
          <p:nvPr/>
        </p:nvSpPr>
        <p:spPr>
          <a:xfrm>
            <a:off x="9858648" y="1098510"/>
            <a:ext cx="159950" cy="159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055174"/>
          </a:solidFill>
          <a:ln w="3175">
            <a:miter lim="400000"/>
          </a:ln>
        </p:spPr>
        <p:txBody>
          <a:bodyPr lIns="29996" tIns="29996" rIns="29996" bIns="29996" anchor="ctr"/>
          <a:lstStyle/>
          <a:p>
            <a:pPr algn="ctr" defTabSz="299968">
              <a:defRPr sz="800" b="1">
                <a:solidFill>
                  <a:srgbClr val="121920"/>
                </a:solidFill>
              </a:defRPr>
            </a:pPr>
            <a:endParaRPr/>
          </a:p>
        </p:txBody>
      </p:sp>
      <p:sp>
        <p:nvSpPr>
          <p:cNvPr id="717" name="Chart Document"/>
          <p:cNvSpPr/>
          <p:nvPr/>
        </p:nvSpPr>
        <p:spPr>
          <a:xfrm>
            <a:off x="9683916" y="1098409"/>
            <a:ext cx="123344" cy="159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5" y="5837"/>
                  <a:pt x="21524" y="5837"/>
                </a:cubicBezTo>
                <a:lnTo>
                  <a:pt x="14256" y="5837"/>
                </a:lnTo>
                <a:cubicBezTo>
                  <a:pt x="14139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7" y="5120"/>
                  <a:pt x="15184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9656" y="7345"/>
                </a:moveTo>
                <a:lnTo>
                  <a:pt x="11938" y="7345"/>
                </a:lnTo>
                <a:cubicBezTo>
                  <a:pt x="11983" y="7345"/>
                  <a:pt x="12018" y="7374"/>
                  <a:pt x="12018" y="7408"/>
                </a:cubicBezTo>
                <a:lnTo>
                  <a:pt x="12018" y="15086"/>
                </a:lnTo>
                <a:cubicBezTo>
                  <a:pt x="12018" y="15120"/>
                  <a:pt x="11983" y="15149"/>
                  <a:pt x="11938" y="15149"/>
                </a:cubicBezTo>
                <a:lnTo>
                  <a:pt x="9656" y="15149"/>
                </a:lnTo>
                <a:cubicBezTo>
                  <a:pt x="9611" y="15149"/>
                  <a:pt x="9574" y="15120"/>
                  <a:pt x="9574" y="15086"/>
                </a:cubicBezTo>
                <a:lnTo>
                  <a:pt x="9574" y="7408"/>
                </a:lnTo>
                <a:cubicBezTo>
                  <a:pt x="9574" y="7374"/>
                  <a:pt x="9611" y="7345"/>
                  <a:pt x="9656" y="7345"/>
                </a:cubicBezTo>
                <a:close/>
                <a:moveTo>
                  <a:pt x="13164" y="9590"/>
                </a:moveTo>
                <a:lnTo>
                  <a:pt x="15445" y="9590"/>
                </a:lnTo>
                <a:cubicBezTo>
                  <a:pt x="15490" y="9590"/>
                  <a:pt x="15527" y="9617"/>
                  <a:pt x="15527" y="9652"/>
                </a:cubicBezTo>
                <a:lnTo>
                  <a:pt x="15527" y="15088"/>
                </a:lnTo>
                <a:cubicBezTo>
                  <a:pt x="15527" y="15122"/>
                  <a:pt x="15490" y="15149"/>
                  <a:pt x="15445" y="15149"/>
                </a:cubicBezTo>
                <a:lnTo>
                  <a:pt x="13164" y="15149"/>
                </a:lnTo>
                <a:cubicBezTo>
                  <a:pt x="13119" y="15149"/>
                  <a:pt x="13084" y="15122"/>
                  <a:pt x="13084" y="15088"/>
                </a:cubicBezTo>
                <a:lnTo>
                  <a:pt x="13084" y="9652"/>
                </a:lnTo>
                <a:cubicBezTo>
                  <a:pt x="13084" y="9617"/>
                  <a:pt x="13119" y="9590"/>
                  <a:pt x="13164" y="9590"/>
                </a:cubicBezTo>
                <a:close/>
                <a:moveTo>
                  <a:pt x="6147" y="11440"/>
                </a:moveTo>
                <a:lnTo>
                  <a:pt x="8428" y="11440"/>
                </a:lnTo>
                <a:cubicBezTo>
                  <a:pt x="8473" y="11440"/>
                  <a:pt x="8511" y="11467"/>
                  <a:pt x="8511" y="11502"/>
                </a:cubicBezTo>
                <a:lnTo>
                  <a:pt x="8511" y="15086"/>
                </a:lnTo>
                <a:cubicBezTo>
                  <a:pt x="8511" y="15120"/>
                  <a:pt x="8473" y="15149"/>
                  <a:pt x="8428" y="15149"/>
                </a:cubicBezTo>
                <a:lnTo>
                  <a:pt x="6147" y="15149"/>
                </a:lnTo>
                <a:cubicBezTo>
                  <a:pt x="6102" y="15149"/>
                  <a:pt x="6067" y="15120"/>
                  <a:pt x="6067" y="15086"/>
                </a:cubicBezTo>
                <a:lnTo>
                  <a:pt x="6067" y="11502"/>
                </a:lnTo>
                <a:cubicBezTo>
                  <a:pt x="6067" y="11467"/>
                  <a:pt x="6102" y="11440"/>
                  <a:pt x="6147" y="11440"/>
                </a:cubicBezTo>
                <a:close/>
                <a:moveTo>
                  <a:pt x="3933" y="15866"/>
                </a:moveTo>
                <a:lnTo>
                  <a:pt x="17662" y="15866"/>
                </a:lnTo>
                <a:cubicBezTo>
                  <a:pt x="17707" y="15866"/>
                  <a:pt x="17742" y="15895"/>
                  <a:pt x="17742" y="15929"/>
                </a:cubicBezTo>
                <a:lnTo>
                  <a:pt x="17746" y="16878"/>
                </a:lnTo>
                <a:cubicBezTo>
                  <a:pt x="17746" y="16913"/>
                  <a:pt x="17709" y="16941"/>
                  <a:pt x="17664" y="16941"/>
                </a:cubicBezTo>
                <a:lnTo>
                  <a:pt x="3935" y="16941"/>
                </a:lnTo>
                <a:cubicBezTo>
                  <a:pt x="3890" y="16941"/>
                  <a:pt x="3853" y="16912"/>
                  <a:pt x="3853" y="16878"/>
                </a:cubicBezTo>
                <a:lnTo>
                  <a:pt x="3850" y="15929"/>
                </a:lnTo>
                <a:cubicBezTo>
                  <a:pt x="3850" y="15895"/>
                  <a:pt x="3888" y="15866"/>
                  <a:pt x="3933" y="15866"/>
                </a:cubicBezTo>
                <a:close/>
              </a:path>
            </a:pathLst>
          </a:custGeom>
          <a:solidFill>
            <a:srgbClr val="055174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18" name="Cloud"/>
          <p:cNvSpPr/>
          <p:nvPr/>
        </p:nvSpPr>
        <p:spPr>
          <a:xfrm>
            <a:off x="9645886" y="632448"/>
            <a:ext cx="399319" cy="240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rgbClr val="055174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19" name="Approved Document"/>
          <p:cNvSpPr/>
          <p:nvPr/>
        </p:nvSpPr>
        <p:spPr>
          <a:xfrm>
            <a:off x="10154086" y="1039807"/>
            <a:ext cx="248069" cy="321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4" y="5837"/>
                  <a:pt x="21522" y="5837"/>
                </a:cubicBezTo>
                <a:lnTo>
                  <a:pt x="14254" y="5837"/>
                </a:lnTo>
                <a:cubicBezTo>
                  <a:pt x="14137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5" y="5120"/>
                  <a:pt x="15182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16386" y="8273"/>
                </a:moveTo>
                <a:cubicBezTo>
                  <a:pt x="16406" y="8273"/>
                  <a:pt x="16425" y="8279"/>
                  <a:pt x="16441" y="8291"/>
                </a:cubicBezTo>
                <a:lnTo>
                  <a:pt x="18003" y="9497"/>
                </a:lnTo>
                <a:cubicBezTo>
                  <a:pt x="18034" y="9522"/>
                  <a:pt x="18034" y="9560"/>
                  <a:pt x="18003" y="9585"/>
                </a:cubicBezTo>
                <a:lnTo>
                  <a:pt x="8629" y="16827"/>
                </a:lnTo>
                <a:cubicBezTo>
                  <a:pt x="8597" y="16852"/>
                  <a:pt x="8547" y="16852"/>
                  <a:pt x="8515" y="16827"/>
                </a:cubicBezTo>
                <a:lnTo>
                  <a:pt x="3592" y="13027"/>
                </a:lnTo>
                <a:cubicBezTo>
                  <a:pt x="3560" y="13002"/>
                  <a:pt x="3560" y="12962"/>
                  <a:pt x="3592" y="12937"/>
                </a:cubicBezTo>
                <a:lnTo>
                  <a:pt x="5153" y="11731"/>
                </a:lnTo>
                <a:cubicBezTo>
                  <a:pt x="5185" y="11707"/>
                  <a:pt x="5238" y="11707"/>
                  <a:pt x="5269" y="11731"/>
                </a:cubicBezTo>
                <a:lnTo>
                  <a:pt x="8513" y="14238"/>
                </a:lnTo>
                <a:cubicBezTo>
                  <a:pt x="8545" y="14263"/>
                  <a:pt x="8595" y="14263"/>
                  <a:pt x="8627" y="14238"/>
                </a:cubicBezTo>
                <a:lnTo>
                  <a:pt x="16328" y="8291"/>
                </a:lnTo>
                <a:cubicBezTo>
                  <a:pt x="16343" y="8279"/>
                  <a:pt x="16365" y="8273"/>
                  <a:pt x="16386" y="8273"/>
                </a:cubicBezTo>
                <a:close/>
              </a:path>
            </a:pathLst>
          </a:custGeom>
          <a:solidFill>
            <a:srgbClr val="055174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20" name="Computer"/>
          <p:cNvSpPr/>
          <p:nvPr/>
        </p:nvSpPr>
        <p:spPr>
          <a:xfrm>
            <a:off x="9098388" y="620928"/>
            <a:ext cx="458053" cy="36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055174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1" name="Rectangle"/>
          <p:cNvSpPr/>
          <p:nvPr/>
        </p:nvSpPr>
        <p:spPr>
          <a:xfrm>
            <a:off x="9158485" y="742687"/>
            <a:ext cx="159950" cy="10087"/>
          </a:xfrm>
          <a:prstGeom prst="rect">
            <a:avLst/>
          </a:prstGeom>
          <a:solidFill>
            <a:srgbClr val="055174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22" name="Rectangle"/>
          <p:cNvSpPr/>
          <p:nvPr/>
        </p:nvSpPr>
        <p:spPr>
          <a:xfrm>
            <a:off x="9158485" y="800704"/>
            <a:ext cx="159950" cy="10087"/>
          </a:xfrm>
          <a:prstGeom prst="rect">
            <a:avLst/>
          </a:prstGeom>
          <a:solidFill>
            <a:srgbClr val="055174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23" name="Cylinder"/>
          <p:cNvSpPr/>
          <p:nvPr/>
        </p:nvSpPr>
        <p:spPr>
          <a:xfrm>
            <a:off x="6237521" y="620928"/>
            <a:ext cx="243343" cy="321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477B93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24" name="Coins"/>
          <p:cNvSpPr/>
          <p:nvPr/>
        </p:nvSpPr>
        <p:spPr>
          <a:xfrm>
            <a:off x="5253195" y="1059462"/>
            <a:ext cx="310582" cy="311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477B93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5" name="Computer"/>
          <p:cNvSpPr/>
          <p:nvPr/>
        </p:nvSpPr>
        <p:spPr>
          <a:xfrm>
            <a:off x="5697591" y="1030399"/>
            <a:ext cx="458054" cy="36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477B93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6" name="Bar Chart"/>
          <p:cNvSpPr/>
          <p:nvPr/>
        </p:nvSpPr>
        <p:spPr>
          <a:xfrm>
            <a:off x="5939720" y="1098510"/>
            <a:ext cx="159950" cy="159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477B93"/>
          </a:solidFill>
          <a:ln w="3175">
            <a:miter lim="400000"/>
          </a:ln>
        </p:spPr>
        <p:txBody>
          <a:bodyPr lIns="29996" tIns="29996" rIns="29996" bIns="29996" anchor="ctr"/>
          <a:lstStyle/>
          <a:p>
            <a:pPr algn="ctr" defTabSz="299968">
              <a:defRPr sz="800" b="1">
                <a:solidFill>
                  <a:srgbClr val="121920"/>
                </a:solidFill>
              </a:defRPr>
            </a:pPr>
            <a:endParaRPr/>
          </a:p>
        </p:txBody>
      </p:sp>
      <p:sp>
        <p:nvSpPr>
          <p:cNvPr id="727" name="Chart Document"/>
          <p:cNvSpPr/>
          <p:nvPr/>
        </p:nvSpPr>
        <p:spPr>
          <a:xfrm>
            <a:off x="5764988" y="1098409"/>
            <a:ext cx="123344" cy="159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5" y="5837"/>
                  <a:pt x="21524" y="5837"/>
                </a:cubicBezTo>
                <a:lnTo>
                  <a:pt x="14256" y="5837"/>
                </a:lnTo>
                <a:cubicBezTo>
                  <a:pt x="14139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7" y="5120"/>
                  <a:pt x="15184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9656" y="7345"/>
                </a:moveTo>
                <a:lnTo>
                  <a:pt x="11938" y="7345"/>
                </a:lnTo>
                <a:cubicBezTo>
                  <a:pt x="11983" y="7345"/>
                  <a:pt x="12018" y="7374"/>
                  <a:pt x="12018" y="7408"/>
                </a:cubicBezTo>
                <a:lnTo>
                  <a:pt x="12018" y="15086"/>
                </a:lnTo>
                <a:cubicBezTo>
                  <a:pt x="12018" y="15120"/>
                  <a:pt x="11983" y="15149"/>
                  <a:pt x="11938" y="15149"/>
                </a:cubicBezTo>
                <a:lnTo>
                  <a:pt x="9656" y="15149"/>
                </a:lnTo>
                <a:cubicBezTo>
                  <a:pt x="9611" y="15149"/>
                  <a:pt x="9574" y="15120"/>
                  <a:pt x="9574" y="15086"/>
                </a:cubicBezTo>
                <a:lnTo>
                  <a:pt x="9574" y="7408"/>
                </a:lnTo>
                <a:cubicBezTo>
                  <a:pt x="9574" y="7374"/>
                  <a:pt x="9611" y="7345"/>
                  <a:pt x="9656" y="7345"/>
                </a:cubicBezTo>
                <a:close/>
                <a:moveTo>
                  <a:pt x="13164" y="9590"/>
                </a:moveTo>
                <a:lnTo>
                  <a:pt x="15445" y="9590"/>
                </a:lnTo>
                <a:cubicBezTo>
                  <a:pt x="15490" y="9590"/>
                  <a:pt x="15527" y="9617"/>
                  <a:pt x="15527" y="9652"/>
                </a:cubicBezTo>
                <a:lnTo>
                  <a:pt x="15527" y="15088"/>
                </a:lnTo>
                <a:cubicBezTo>
                  <a:pt x="15527" y="15122"/>
                  <a:pt x="15490" y="15149"/>
                  <a:pt x="15445" y="15149"/>
                </a:cubicBezTo>
                <a:lnTo>
                  <a:pt x="13164" y="15149"/>
                </a:lnTo>
                <a:cubicBezTo>
                  <a:pt x="13119" y="15149"/>
                  <a:pt x="13084" y="15122"/>
                  <a:pt x="13084" y="15088"/>
                </a:cubicBezTo>
                <a:lnTo>
                  <a:pt x="13084" y="9652"/>
                </a:lnTo>
                <a:cubicBezTo>
                  <a:pt x="13084" y="9617"/>
                  <a:pt x="13119" y="9590"/>
                  <a:pt x="13164" y="9590"/>
                </a:cubicBezTo>
                <a:close/>
                <a:moveTo>
                  <a:pt x="6147" y="11440"/>
                </a:moveTo>
                <a:lnTo>
                  <a:pt x="8428" y="11440"/>
                </a:lnTo>
                <a:cubicBezTo>
                  <a:pt x="8473" y="11440"/>
                  <a:pt x="8511" y="11467"/>
                  <a:pt x="8511" y="11502"/>
                </a:cubicBezTo>
                <a:lnTo>
                  <a:pt x="8511" y="15086"/>
                </a:lnTo>
                <a:cubicBezTo>
                  <a:pt x="8511" y="15120"/>
                  <a:pt x="8473" y="15149"/>
                  <a:pt x="8428" y="15149"/>
                </a:cubicBezTo>
                <a:lnTo>
                  <a:pt x="6147" y="15149"/>
                </a:lnTo>
                <a:cubicBezTo>
                  <a:pt x="6102" y="15149"/>
                  <a:pt x="6067" y="15120"/>
                  <a:pt x="6067" y="15086"/>
                </a:cubicBezTo>
                <a:lnTo>
                  <a:pt x="6067" y="11502"/>
                </a:lnTo>
                <a:cubicBezTo>
                  <a:pt x="6067" y="11467"/>
                  <a:pt x="6102" y="11440"/>
                  <a:pt x="6147" y="11440"/>
                </a:cubicBezTo>
                <a:close/>
                <a:moveTo>
                  <a:pt x="3933" y="15866"/>
                </a:moveTo>
                <a:lnTo>
                  <a:pt x="17662" y="15866"/>
                </a:lnTo>
                <a:cubicBezTo>
                  <a:pt x="17707" y="15866"/>
                  <a:pt x="17742" y="15895"/>
                  <a:pt x="17742" y="15929"/>
                </a:cubicBezTo>
                <a:lnTo>
                  <a:pt x="17746" y="16878"/>
                </a:lnTo>
                <a:cubicBezTo>
                  <a:pt x="17746" y="16913"/>
                  <a:pt x="17709" y="16941"/>
                  <a:pt x="17664" y="16941"/>
                </a:cubicBezTo>
                <a:lnTo>
                  <a:pt x="3935" y="16941"/>
                </a:lnTo>
                <a:cubicBezTo>
                  <a:pt x="3890" y="16941"/>
                  <a:pt x="3853" y="16912"/>
                  <a:pt x="3853" y="16878"/>
                </a:cubicBezTo>
                <a:lnTo>
                  <a:pt x="3850" y="15929"/>
                </a:lnTo>
                <a:cubicBezTo>
                  <a:pt x="3850" y="15895"/>
                  <a:pt x="3888" y="15866"/>
                  <a:pt x="3933" y="15866"/>
                </a:cubicBezTo>
                <a:close/>
              </a:path>
            </a:pathLst>
          </a:custGeom>
          <a:solidFill>
            <a:srgbClr val="477B93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28" name="Cloud"/>
          <p:cNvSpPr/>
          <p:nvPr/>
        </p:nvSpPr>
        <p:spPr>
          <a:xfrm>
            <a:off x="5726958" y="632448"/>
            <a:ext cx="399319" cy="240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rgbClr val="477B93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29" name="Approved Document"/>
          <p:cNvSpPr/>
          <p:nvPr/>
        </p:nvSpPr>
        <p:spPr>
          <a:xfrm>
            <a:off x="6235158" y="1039807"/>
            <a:ext cx="248070" cy="321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4" y="5837"/>
                  <a:pt x="21522" y="5837"/>
                </a:cubicBezTo>
                <a:lnTo>
                  <a:pt x="14254" y="5837"/>
                </a:lnTo>
                <a:cubicBezTo>
                  <a:pt x="14137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5" y="5120"/>
                  <a:pt x="15182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16386" y="8273"/>
                </a:moveTo>
                <a:cubicBezTo>
                  <a:pt x="16406" y="8273"/>
                  <a:pt x="16425" y="8279"/>
                  <a:pt x="16441" y="8291"/>
                </a:cubicBezTo>
                <a:lnTo>
                  <a:pt x="18003" y="9497"/>
                </a:lnTo>
                <a:cubicBezTo>
                  <a:pt x="18034" y="9522"/>
                  <a:pt x="18034" y="9560"/>
                  <a:pt x="18003" y="9585"/>
                </a:cubicBezTo>
                <a:lnTo>
                  <a:pt x="8629" y="16827"/>
                </a:lnTo>
                <a:cubicBezTo>
                  <a:pt x="8597" y="16852"/>
                  <a:pt x="8547" y="16852"/>
                  <a:pt x="8515" y="16827"/>
                </a:cubicBezTo>
                <a:lnTo>
                  <a:pt x="3592" y="13027"/>
                </a:lnTo>
                <a:cubicBezTo>
                  <a:pt x="3560" y="13002"/>
                  <a:pt x="3560" y="12962"/>
                  <a:pt x="3592" y="12937"/>
                </a:cubicBezTo>
                <a:lnTo>
                  <a:pt x="5153" y="11731"/>
                </a:lnTo>
                <a:cubicBezTo>
                  <a:pt x="5185" y="11707"/>
                  <a:pt x="5238" y="11707"/>
                  <a:pt x="5269" y="11731"/>
                </a:cubicBezTo>
                <a:lnTo>
                  <a:pt x="8513" y="14238"/>
                </a:lnTo>
                <a:cubicBezTo>
                  <a:pt x="8545" y="14263"/>
                  <a:pt x="8595" y="14263"/>
                  <a:pt x="8627" y="14238"/>
                </a:cubicBezTo>
                <a:lnTo>
                  <a:pt x="16328" y="8291"/>
                </a:lnTo>
                <a:cubicBezTo>
                  <a:pt x="16343" y="8279"/>
                  <a:pt x="16365" y="8273"/>
                  <a:pt x="16386" y="8273"/>
                </a:cubicBezTo>
                <a:close/>
              </a:path>
            </a:pathLst>
          </a:custGeom>
          <a:solidFill>
            <a:srgbClr val="477B93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30" name="Computer"/>
          <p:cNvSpPr/>
          <p:nvPr/>
        </p:nvSpPr>
        <p:spPr>
          <a:xfrm>
            <a:off x="5179460" y="620928"/>
            <a:ext cx="458053" cy="36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477B93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31" name="Rectangle"/>
          <p:cNvSpPr/>
          <p:nvPr/>
        </p:nvSpPr>
        <p:spPr>
          <a:xfrm>
            <a:off x="5239558" y="742687"/>
            <a:ext cx="159949" cy="10087"/>
          </a:xfrm>
          <a:prstGeom prst="rect">
            <a:avLst/>
          </a:prstGeom>
          <a:solidFill>
            <a:srgbClr val="477B93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32" name="Rectangle"/>
          <p:cNvSpPr/>
          <p:nvPr/>
        </p:nvSpPr>
        <p:spPr>
          <a:xfrm>
            <a:off x="5239558" y="800704"/>
            <a:ext cx="159949" cy="10087"/>
          </a:xfrm>
          <a:prstGeom prst="rect">
            <a:avLst/>
          </a:prstGeom>
          <a:solidFill>
            <a:srgbClr val="477B93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33" name="Cylinder"/>
          <p:cNvSpPr/>
          <p:nvPr/>
        </p:nvSpPr>
        <p:spPr>
          <a:xfrm>
            <a:off x="4176108" y="620928"/>
            <a:ext cx="243343" cy="321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0168B5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34" name="Coins"/>
          <p:cNvSpPr/>
          <p:nvPr/>
        </p:nvSpPr>
        <p:spPr>
          <a:xfrm>
            <a:off x="3191782" y="1059462"/>
            <a:ext cx="310582" cy="311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0168B5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35" name="Computer"/>
          <p:cNvSpPr/>
          <p:nvPr/>
        </p:nvSpPr>
        <p:spPr>
          <a:xfrm>
            <a:off x="3636178" y="1030399"/>
            <a:ext cx="458053" cy="36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0168B5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36" name="Bar Chart"/>
          <p:cNvSpPr/>
          <p:nvPr/>
        </p:nvSpPr>
        <p:spPr>
          <a:xfrm>
            <a:off x="3878307" y="1098510"/>
            <a:ext cx="159949" cy="159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0168B5"/>
          </a:solidFill>
          <a:ln w="3175">
            <a:miter lim="400000"/>
          </a:ln>
        </p:spPr>
        <p:txBody>
          <a:bodyPr lIns="29996" tIns="29996" rIns="29996" bIns="29996" anchor="ctr"/>
          <a:lstStyle/>
          <a:p>
            <a:pPr algn="ctr" defTabSz="299968">
              <a:defRPr sz="800" b="1">
                <a:solidFill>
                  <a:srgbClr val="121920"/>
                </a:solidFill>
              </a:defRPr>
            </a:pPr>
            <a:endParaRPr/>
          </a:p>
        </p:txBody>
      </p:sp>
      <p:sp>
        <p:nvSpPr>
          <p:cNvPr id="737" name="Chart Document"/>
          <p:cNvSpPr/>
          <p:nvPr/>
        </p:nvSpPr>
        <p:spPr>
          <a:xfrm>
            <a:off x="3703575" y="1098409"/>
            <a:ext cx="123344" cy="159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5" y="5837"/>
                  <a:pt x="21524" y="5837"/>
                </a:cubicBezTo>
                <a:lnTo>
                  <a:pt x="14256" y="5837"/>
                </a:lnTo>
                <a:cubicBezTo>
                  <a:pt x="14139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7" y="5120"/>
                  <a:pt x="15184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9656" y="7345"/>
                </a:moveTo>
                <a:lnTo>
                  <a:pt x="11938" y="7345"/>
                </a:lnTo>
                <a:cubicBezTo>
                  <a:pt x="11983" y="7345"/>
                  <a:pt x="12018" y="7374"/>
                  <a:pt x="12018" y="7408"/>
                </a:cubicBezTo>
                <a:lnTo>
                  <a:pt x="12018" y="15086"/>
                </a:lnTo>
                <a:cubicBezTo>
                  <a:pt x="12018" y="15120"/>
                  <a:pt x="11983" y="15149"/>
                  <a:pt x="11938" y="15149"/>
                </a:cubicBezTo>
                <a:lnTo>
                  <a:pt x="9656" y="15149"/>
                </a:lnTo>
                <a:cubicBezTo>
                  <a:pt x="9611" y="15149"/>
                  <a:pt x="9574" y="15120"/>
                  <a:pt x="9574" y="15086"/>
                </a:cubicBezTo>
                <a:lnTo>
                  <a:pt x="9574" y="7408"/>
                </a:lnTo>
                <a:cubicBezTo>
                  <a:pt x="9574" y="7374"/>
                  <a:pt x="9611" y="7345"/>
                  <a:pt x="9656" y="7345"/>
                </a:cubicBezTo>
                <a:close/>
                <a:moveTo>
                  <a:pt x="13164" y="9590"/>
                </a:moveTo>
                <a:lnTo>
                  <a:pt x="15445" y="9590"/>
                </a:lnTo>
                <a:cubicBezTo>
                  <a:pt x="15490" y="9590"/>
                  <a:pt x="15527" y="9617"/>
                  <a:pt x="15527" y="9652"/>
                </a:cubicBezTo>
                <a:lnTo>
                  <a:pt x="15527" y="15088"/>
                </a:lnTo>
                <a:cubicBezTo>
                  <a:pt x="15527" y="15122"/>
                  <a:pt x="15490" y="15149"/>
                  <a:pt x="15445" y="15149"/>
                </a:cubicBezTo>
                <a:lnTo>
                  <a:pt x="13164" y="15149"/>
                </a:lnTo>
                <a:cubicBezTo>
                  <a:pt x="13119" y="15149"/>
                  <a:pt x="13084" y="15122"/>
                  <a:pt x="13084" y="15088"/>
                </a:cubicBezTo>
                <a:lnTo>
                  <a:pt x="13084" y="9652"/>
                </a:lnTo>
                <a:cubicBezTo>
                  <a:pt x="13084" y="9617"/>
                  <a:pt x="13119" y="9590"/>
                  <a:pt x="13164" y="9590"/>
                </a:cubicBezTo>
                <a:close/>
                <a:moveTo>
                  <a:pt x="6147" y="11440"/>
                </a:moveTo>
                <a:lnTo>
                  <a:pt x="8428" y="11440"/>
                </a:lnTo>
                <a:cubicBezTo>
                  <a:pt x="8473" y="11440"/>
                  <a:pt x="8511" y="11467"/>
                  <a:pt x="8511" y="11502"/>
                </a:cubicBezTo>
                <a:lnTo>
                  <a:pt x="8511" y="15086"/>
                </a:lnTo>
                <a:cubicBezTo>
                  <a:pt x="8511" y="15120"/>
                  <a:pt x="8473" y="15149"/>
                  <a:pt x="8428" y="15149"/>
                </a:cubicBezTo>
                <a:lnTo>
                  <a:pt x="6147" y="15149"/>
                </a:lnTo>
                <a:cubicBezTo>
                  <a:pt x="6102" y="15149"/>
                  <a:pt x="6067" y="15120"/>
                  <a:pt x="6067" y="15086"/>
                </a:cubicBezTo>
                <a:lnTo>
                  <a:pt x="6067" y="11502"/>
                </a:lnTo>
                <a:cubicBezTo>
                  <a:pt x="6067" y="11467"/>
                  <a:pt x="6102" y="11440"/>
                  <a:pt x="6147" y="11440"/>
                </a:cubicBezTo>
                <a:close/>
                <a:moveTo>
                  <a:pt x="3933" y="15866"/>
                </a:moveTo>
                <a:lnTo>
                  <a:pt x="17662" y="15866"/>
                </a:lnTo>
                <a:cubicBezTo>
                  <a:pt x="17707" y="15866"/>
                  <a:pt x="17742" y="15895"/>
                  <a:pt x="17742" y="15929"/>
                </a:cubicBezTo>
                <a:lnTo>
                  <a:pt x="17746" y="16878"/>
                </a:lnTo>
                <a:cubicBezTo>
                  <a:pt x="17746" y="16913"/>
                  <a:pt x="17709" y="16941"/>
                  <a:pt x="17664" y="16941"/>
                </a:cubicBezTo>
                <a:lnTo>
                  <a:pt x="3935" y="16941"/>
                </a:lnTo>
                <a:cubicBezTo>
                  <a:pt x="3890" y="16941"/>
                  <a:pt x="3853" y="16912"/>
                  <a:pt x="3853" y="16878"/>
                </a:cubicBezTo>
                <a:lnTo>
                  <a:pt x="3850" y="15929"/>
                </a:lnTo>
                <a:cubicBezTo>
                  <a:pt x="3850" y="15895"/>
                  <a:pt x="3888" y="15866"/>
                  <a:pt x="3933" y="15866"/>
                </a:cubicBezTo>
                <a:close/>
              </a:path>
            </a:pathLst>
          </a:custGeom>
          <a:solidFill>
            <a:srgbClr val="0168B5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38" name="Cloud"/>
          <p:cNvSpPr/>
          <p:nvPr/>
        </p:nvSpPr>
        <p:spPr>
          <a:xfrm>
            <a:off x="3665545" y="632448"/>
            <a:ext cx="399319" cy="240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rgbClr val="0168B5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39" name="Approved Document"/>
          <p:cNvSpPr/>
          <p:nvPr/>
        </p:nvSpPr>
        <p:spPr>
          <a:xfrm>
            <a:off x="4173744" y="1039807"/>
            <a:ext cx="248070" cy="321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4" y="5837"/>
                  <a:pt x="21522" y="5837"/>
                </a:cubicBezTo>
                <a:lnTo>
                  <a:pt x="14254" y="5837"/>
                </a:lnTo>
                <a:cubicBezTo>
                  <a:pt x="14137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5" y="5120"/>
                  <a:pt x="15182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16386" y="8273"/>
                </a:moveTo>
                <a:cubicBezTo>
                  <a:pt x="16406" y="8273"/>
                  <a:pt x="16425" y="8279"/>
                  <a:pt x="16441" y="8291"/>
                </a:cubicBezTo>
                <a:lnTo>
                  <a:pt x="18003" y="9497"/>
                </a:lnTo>
                <a:cubicBezTo>
                  <a:pt x="18034" y="9522"/>
                  <a:pt x="18034" y="9560"/>
                  <a:pt x="18003" y="9585"/>
                </a:cubicBezTo>
                <a:lnTo>
                  <a:pt x="8629" y="16827"/>
                </a:lnTo>
                <a:cubicBezTo>
                  <a:pt x="8597" y="16852"/>
                  <a:pt x="8547" y="16852"/>
                  <a:pt x="8515" y="16827"/>
                </a:cubicBezTo>
                <a:lnTo>
                  <a:pt x="3592" y="13027"/>
                </a:lnTo>
                <a:cubicBezTo>
                  <a:pt x="3560" y="13002"/>
                  <a:pt x="3560" y="12962"/>
                  <a:pt x="3592" y="12937"/>
                </a:cubicBezTo>
                <a:lnTo>
                  <a:pt x="5153" y="11731"/>
                </a:lnTo>
                <a:cubicBezTo>
                  <a:pt x="5185" y="11707"/>
                  <a:pt x="5238" y="11707"/>
                  <a:pt x="5269" y="11731"/>
                </a:cubicBezTo>
                <a:lnTo>
                  <a:pt x="8513" y="14238"/>
                </a:lnTo>
                <a:cubicBezTo>
                  <a:pt x="8545" y="14263"/>
                  <a:pt x="8595" y="14263"/>
                  <a:pt x="8627" y="14238"/>
                </a:cubicBezTo>
                <a:lnTo>
                  <a:pt x="16328" y="8291"/>
                </a:lnTo>
                <a:cubicBezTo>
                  <a:pt x="16343" y="8279"/>
                  <a:pt x="16365" y="8273"/>
                  <a:pt x="16386" y="8273"/>
                </a:cubicBezTo>
                <a:close/>
              </a:path>
            </a:pathLst>
          </a:custGeom>
          <a:solidFill>
            <a:srgbClr val="0168B5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40" name="Computer"/>
          <p:cNvSpPr/>
          <p:nvPr/>
        </p:nvSpPr>
        <p:spPr>
          <a:xfrm>
            <a:off x="3118046" y="620928"/>
            <a:ext cx="458053" cy="36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0168B5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41" name="Rectangle"/>
          <p:cNvSpPr/>
          <p:nvPr/>
        </p:nvSpPr>
        <p:spPr>
          <a:xfrm>
            <a:off x="3178144" y="742687"/>
            <a:ext cx="159950" cy="10087"/>
          </a:xfrm>
          <a:prstGeom prst="rect">
            <a:avLst/>
          </a:prstGeom>
          <a:solidFill>
            <a:srgbClr val="0168B5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42" name="Rectangle"/>
          <p:cNvSpPr/>
          <p:nvPr/>
        </p:nvSpPr>
        <p:spPr>
          <a:xfrm>
            <a:off x="3178144" y="800704"/>
            <a:ext cx="159950" cy="10087"/>
          </a:xfrm>
          <a:prstGeom prst="rect">
            <a:avLst/>
          </a:prstGeom>
          <a:solidFill>
            <a:srgbClr val="0168B5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811" name="SFB xxx"/>
          <p:cNvGrpSpPr/>
          <p:nvPr/>
        </p:nvGrpSpPr>
        <p:grpSpPr>
          <a:xfrm>
            <a:off x="9324845" y="3802853"/>
            <a:ext cx="1041401" cy="1041401"/>
            <a:chOff x="0" y="0"/>
            <a:chExt cx="1041400" cy="1041399"/>
          </a:xfrm>
        </p:grpSpPr>
        <p:sp>
          <p:nvSpPr>
            <p:cNvPr id="810" name="SFB xxx"/>
            <p:cNvSpPr/>
            <p:nvPr/>
          </p:nvSpPr>
          <p:spPr>
            <a:xfrm>
              <a:off x="12700" y="12700"/>
              <a:ext cx="1016001" cy="101600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400" b="1">
                  <a:solidFill>
                    <a:srgbClr val="121920"/>
                  </a:solidFill>
                </a:defRPr>
              </a:lvl1pPr>
            </a:lstStyle>
            <a:p>
              <a:r>
                <a:t>SFB xxx</a:t>
              </a:r>
            </a:p>
          </p:txBody>
        </p:sp>
        <p:pic>
          <p:nvPicPr>
            <p:cNvPr id="809" name="SFB xxx SFB xxx" descr="SFB xxx SFB xxx"/>
            <p:cNvPicPr>
              <a:picLocks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0" y="0"/>
              <a:ext cx="1041401" cy="1041400"/>
            </a:xfrm>
            <a:prstGeom prst="rect">
              <a:avLst/>
            </a:prstGeom>
            <a:effectLst/>
          </p:spPr>
        </p:pic>
      </p:grpSp>
      <p:grpSp>
        <p:nvGrpSpPr>
          <p:cNvPr id="815" name="ERC yyy"/>
          <p:cNvGrpSpPr/>
          <p:nvPr/>
        </p:nvGrpSpPr>
        <p:grpSpPr>
          <a:xfrm>
            <a:off x="8717760" y="5072558"/>
            <a:ext cx="1041401" cy="1041401"/>
            <a:chOff x="0" y="0"/>
            <a:chExt cx="1041400" cy="1041399"/>
          </a:xfrm>
        </p:grpSpPr>
        <p:sp>
          <p:nvSpPr>
            <p:cNvPr id="814" name="ERC yyy"/>
            <p:cNvSpPr/>
            <p:nvPr/>
          </p:nvSpPr>
          <p:spPr>
            <a:xfrm>
              <a:off x="12700" y="12700"/>
              <a:ext cx="1016001" cy="1016000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400" b="1">
                  <a:solidFill>
                    <a:srgbClr val="121920"/>
                  </a:solidFill>
                </a:defRPr>
              </a:lvl1pPr>
            </a:lstStyle>
            <a:p>
              <a:r>
                <a:t>ERC yyy</a:t>
              </a:r>
            </a:p>
          </p:txBody>
        </p:sp>
        <p:pic>
          <p:nvPicPr>
            <p:cNvPr id="813" name="ERC yyy ERC yyy" descr="ERC yyy ERC yyy"/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0" y="0"/>
              <a:ext cx="1041401" cy="1041400"/>
            </a:xfrm>
            <a:prstGeom prst="rect">
              <a:avLst/>
            </a:prstGeom>
            <a:effectLst/>
          </p:spPr>
        </p:pic>
      </p:grpSp>
      <p:pic>
        <p:nvPicPr>
          <p:cNvPr id="2" name="Grafik 2" descr="Millimeterpapier und Notizblöcke mit Bleistift">
            <a:extLst>
              <a:ext uri="{FF2B5EF4-FFF2-40B4-BE49-F238E27FC236}">
                <a16:creationId xmlns:a16="http://schemas.microsoft.com/office/drawing/2014/main" id="{7171CA92-A14F-B6EF-E1C7-D35A62C709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0268018">
            <a:off x="168192" y="5193497"/>
            <a:ext cx="1215476" cy="1215476"/>
          </a:xfrm>
          <a:prstGeom prst="rect">
            <a:avLst/>
          </a:prstGeom>
          <a:scene3d>
            <a:camera prst="perspectiveAbove" fov="0">
              <a:rot lat="0" lon="0" rev="0"/>
            </a:camera>
            <a:lightRig rig="threePt" dir="t"/>
          </a:scene3d>
        </p:spPr>
      </p:pic>
      <p:pic>
        <p:nvPicPr>
          <p:cNvPr id="3" name="Grafik 3" descr="Bleistifte mit Papier und Anspitzer">
            <a:extLst>
              <a:ext uri="{FF2B5EF4-FFF2-40B4-BE49-F238E27FC236}">
                <a16:creationId xmlns:a16="http://schemas.microsoft.com/office/drawing/2014/main" id="{0D7B7EC3-D876-64DC-6518-8DBDFB3F146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360485" flipH="1">
            <a:off x="2180353" y="4540668"/>
            <a:ext cx="1093559" cy="109355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4" descr="All-in-One-Computer">
                <a:extLst>
                  <a:ext uri="{FF2B5EF4-FFF2-40B4-BE49-F238E27FC236}">
                    <a16:creationId xmlns:a16="http://schemas.microsoft.com/office/drawing/2014/main" id="{79128893-677C-88A0-CA1C-177760E6DBE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9685" y="3968721"/>
              <a:ext cx="2037970" cy="2211347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2037970" cy="2211347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3382117" ay="6003" az="9028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30255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4" descr="All-in-One-Computer">
                <a:extLst>
                  <a:ext uri="{FF2B5EF4-FFF2-40B4-BE49-F238E27FC236}">
                    <a16:creationId xmlns:a16="http://schemas.microsoft.com/office/drawing/2014/main" id="{79128893-677C-88A0-CA1C-177760E6DB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9685" y="3968721"/>
                <a:ext cx="2037970" cy="2211347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Grafik 5" descr="Ein Bild, das Gewebe enthält.&#10;&#10;Automatisch generierte Beschreibung">
            <a:extLst>
              <a:ext uri="{FF2B5EF4-FFF2-40B4-BE49-F238E27FC236}">
                <a16:creationId xmlns:a16="http://schemas.microsoft.com/office/drawing/2014/main" id="{CE938438-2EEE-A5F0-169F-424510125371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rgbClr val="5DCEAF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22" y="3777108"/>
            <a:ext cx="1620000" cy="1788256"/>
          </a:xfrm>
          <a:prstGeom prst="roundRect">
            <a:avLst>
              <a:gd name="adj" fmla="val 3817"/>
            </a:avLst>
          </a:prstGeom>
          <a:scene3d>
            <a:camera prst="perspectiveRelaxedModerately" fov="3600000">
              <a:rot lat="18299982" lon="10799999" rev="10799999"/>
            </a:camera>
            <a:lightRig rig="threePt" dir="t"/>
          </a:scene3d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BCAFB9CE-04FD-A98F-7BC5-973D4EC6ECB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945" b="96624" l="573" r="97604">
                        <a14:foregroundMark x1="5156" y1="89994" x2="10000" y2="77839"/>
                        <a14:foregroundMark x1="90156" y1="96746" x2="92188" y2="78514"/>
                        <a14:foregroundMark x1="90729" y1="70902" x2="96771" y2="84530"/>
                        <a14:foregroundMark x1="96771" y1="84530" x2="97656" y2="92511"/>
                        <a14:foregroundMark x1="573" y1="78699" x2="833" y2="94537"/>
                        <a14:backgroundMark x1="51042" y1="12400" x2="49583" y2="38428"/>
                        <a14:backgroundMark x1="54740" y1="16636" x2="76563" y2="12584"/>
                        <a14:backgroundMark x1="84323" y1="15470" x2="90052" y2="33517"/>
                        <a14:backgroundMark x1="88021" y1="39288" x2="88021" y2="21056"/>
                        <a14:backgroundMark x1="89896" y1="32719" x2="90156" y2="4481"/>
                        <a14:backgroundMark x1="57604" y1="15592" x2="55833" y2="24187"/>
                        <a14:backgroundMark x1="55833" y1="24187" x2="52396" y2="29343"/>
                        <a14:backgroundMark x1="52396" y1="29343" x2="47344" y2="24923"/>
                        <a14:backgroundMark x1="47344" y1="24923" x2="40417" y2="12830"/>
                        <a14:backgroundMark x1="40417" y1="12830" x2="32344" y2="10190"/>
                        <a14:backgroundMark x1="32344" y1="10190" x2="24792" y2="10190"/>
                        <a14:backgroundMark x1="24792" y1="10190" x2="19063" y2="13689"/>
                        <a14:backgroundMark x1="19063" y1="13689" x2="15208" y2="19767"/>
                        <a14:backgroundMark x1="15208" y1="19767" x2="10781" y2="14180"/>
                        <a14:backgroundMark x1="10781" y1="14180" x2="7292" y2="27931"/>
                        <a14:backgroundMark x1="7292" y1="27931" x2="7083" y2="35052"/>
                        <a14:backgroundMark x1="7083" y1="35052" x2="8594" y2="38122"/>
                        <a14:backgroundMark x1="31979" y1="38122" x2="33281" y2="30939"/>
                        <a14:backgroundMark x1="33281" y1="30939" x2="36302" y2="25537"/>
                        <a14:backgroundMark x1="36302" y1="25537" x2="41302" y2="21179"/>
                        <a14:backgroundMark x1="41302" y1="21179" x2="44583" y2="19828"/>
                        <a14:backgroundMark x1="42708" y1="39288" x2="49167" y2="24739"/>
                        <a14:backgroundMark x1="51771" y1="40270" x2="51771" y2="23204"/>
                        <a14:backgroundMark x1="55208" y1="38797" x2="53490" y2="19828"/>
                        <a14:backgroundMark x1="53490" y1="19828" x2="53490" y2="19828"/>
                        <a14:backgroundMark x1="58750" y1="28115" x2="65052" y2="39411"/>
                        <a14:backgroundMark x1="65052" y1="39411" x2="65104" y2="39963"/>
                        <a14:backgroundMark x1="65365" y1="40945" x2="61667" y2="31001"/>
                        <a14:backgroundMark x1="70260" y1="33211" x2="60625" y2="15592"/>
                        <a14:backgroundMark x1="63073" y1="18171" x2="77448" y2="17373"/>
                        <a14:backgroundMark x1="77448" y1="17373" x2="80833" y2="19337"/>
                        <a14:backgroundMark x1="15156" y1="32044" x2="15313" y2="24555"/>
                        <a14:backgroundMark x1="15313" y1="24555" x2="16771" y2="20688"/>
                        <a14:backgroundMark x1="23906" y1="20381" x2="23906" y2="20381"/>
                        <a14:backgroundMark x1="18906" y1="19705" x2="18906" y2="19705"/>
                        <a14:backgroundMark x1="24375" y1="19030" x2="24375" y2="19030"/>
                        <a14:backgroundMark x1="27708" y1="28115" x2="27708" y2="28115"/>
                        <a14:backgroundMark x1="30104" y1="23511" x2="30104" y2="23511"/>
                        <a14:backgroundMark x1="29740" y1="21854" x2="29740" y2="21854"/>
                        <a14:backgroundMark x1="31823" y1="19337" x2="31823" y2="19337"/>
                        <a14:backgroundMark x1="31823" y1="17680" x2="31823" y2="17680"/>
                        <a14:backgroundMark x1="26302" y1="31001" x2="26302" y2="31001"/>
                        <a14:backgroundMark x1="24792" y1="18048" x2="24792" y2="18048"/>
                        <a14:backgroundMark x1="26354" y1="30816" x2="26667" y2="30080"/>
                        <a14:backgroundMark x1="25990" y1="31921" x2="27448" y2="28054"/>
                        <a14:backgroundMark x1="7917" y1="29896" x2="8438" y2="27624"/>
                        <a14:backgroundMark x1="65677" y1="40638" x2="63594" y2="36464"/>
                        <a14:backgroundMark x1="64896" y1="38122" x2="63385" y2="35298"/>
                        <a14:backgroundMark x1="31042" y1="41743" x2="32188" y2="38797"/>
                        <a14:backgroundMark x1="65990" y1="42603" x2="65990" y2="42603"/>
                        <a14:backgroundMark x1="30938" y1="43892" x2="30938" y2="43892"/>
                        <a14:backgroundMark x1="65573" y1="41866" x2="65573" y2="41866"/>
                        <a14:backgroundMark x1="66510" y1="44138" x2="66510" y2="44138"/>
                        <a14:backgroundMark x1="66510" y1="44629" x2="66510" y2="44629"/>
                        <a14:backgroundMark x1="81250" y1="31492" x2="81250" y2="31492"/>
                        <a14:backgroundMark x1="80833" y1="30203" x2="80833" y2="30203"/>
                        <a14:backgroundMark x1="80833" y1="31246" x2="80833" y2="31246"/>
                        <a14:backgroundMark x1="73490" y1="24739" x2="73490" y2="24739"/>
                        <a14:backgroundMark x1="73125" y1="24064" x2="73125" y2="24064"/>
                        <a14:backgroundMark x1="72448" y1="22897" x2="72448" y2="22897"/>
                        <a14:backgroundMark x1="74844" y1="28607" x2="74844" y2="28607"/>
                        <a14:backgroundMark x1="75469" y1="30264" x2="75469" y2="30264"/>
                        <a14:backgroundMark x1="74271" y1="27133" x2="74271" y2="27133"/>
                        <a14:backgroundMark x1="75469" y1="30694" x2="75469" y2="30694"/>
                        <a14:backgroundMark x1="75573" y1="30939" x2="75573" y2="30939"/>
                        <a14:backgroundMark x1="32552" y1="18723" x2="32552" y2="18723"/>
                        <a14:backgroundMark x1="34688" y1="13996" x2="34688" y2="13996"/>
                        <a14:backgroundMark x1="60469" y1="18232" x2="60469" y2="18232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58" y="5521993"/>
            <a:ext cx="1646517" cy="1396967"/>
          </a:xfrm>
          <a:prstGeom prst="rect">
            <a:avLst/>
          </a:prstGeom>
        </p:spPr>
      </p:pic>
      <p:pic>
        <p:nvPicPr>
          <p:cNvPr id="7" name="Grafik 61">
            <a:extLst>
              <a:ext uri="{FF2B5EF4-FFF2-40B4-BE49-F238E27FC236}">
                <a16:creationId xmlns:a16="http://schemas.microsoft.com/office/drawing/2014/main" id="{CC19A41F-854F-5C24-C81C-5C73AC5EF95B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-28522" r="21411" b="29037"/>
          <a:stretch/>
        </p:blipFill>
        <p:spPr>
          <a:xfrm>
            <a:off x="2367495" y="6632168"/>
            <a:ext cx="233103" cy="286347"/>
          </a:xfrm>
          <a:prstGeom prst="ellipse">
            <a:avLst/>
          </a:prstGeom>
        </p:spPr>
      </p:pic>
      <p:pic>
        <p:nvPicPr>
          <p:cNvPr id="8" name="Grafik 62">
            <a:extLst>
              <a:ext uri="{FF2B5EF4-FFF2-40B4-BE49-F238E27FC236}">
                <a16:creationId xmlns:a16="http://schemas.microsoft.com/office/drawing/2014/main" id="{2AFF5AE1-D5B1-E1A6-3C19-165061DD5CA4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r="-46882" b="9318"/>
          <a:stretch/>
        </p:blipFill>
        <p:spPr>
          <a:xfrm>
            <a:off x="742541" y="6587157"/>
            <a:ext cx="279698" cy="329942"/>
          </a:xfrm>
          <a:prstGeom prst="ellipse">
            <a:avLst/>
          </a:prstGeom>
        </p:spPr>
      </p:pic>
      <p:grpSp>
        <p:nvGrpSpPr>
          <p:cNvPr id="10" name="Group 14">
            <a:extLst>
              <a:ext uri="{FF2B5EF4-FFF2-40B4-BE49-F238E27FC236}">
                <a16:creationId xmlns:a16="http://schemas.microsoft.com/office/drawing/2014/main" id="{2B9C4864-A183-028A-B087-1578DF65351E}"/>
              </a:ext>
            </a:extLst>
          </p:cNvPr>
          <p:cNvGrpSpPr/>
          <p:nvPr/>
        </p:nvGrpSpPr>
        <p:grpSpPr>
          <a:xfrm rot="20200662">
            <a:off x="3116427" y="3981708"/>
            <a:ext cx="2220702" cy="598615"/>
            <a:chOff x="3031629" y="3452857"/>
            <a:chExt cx="683344" cy="598615"/>
          </a:xfrm>
          <a:solidFill>
            <a:srgbClr val="2D3E50"/>
          </a:solidFill>
        </p:grpSpPr>
        <p:sp>
          <p:nvSpPr>
            <p:cNvPr id="11" name="Arrow: Right 8">
              <a:extLst>
                <a:ext uri="{FF2B5EF4-FFF2-40B4-BE49-F238E27FC236}">
                  <a16:creationId xmlns:a16="http://schemas.microsoft.com/office/drawing/2014/main" id="{A53A87B1-6F7D-71B6-3406-100AAC11C863}"/>
                </a:ext>
              </a:extLst>
            </p:cNvPr>
            <p:cNvSpPr/>
            <p:nvPr/>
          </p:nvSpPr>
          <p:spPr>
            <a:xfrm>
              <a:off x="3101453" y="3452857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2D3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rrow: Right 238">
              <a:extLst>
                <a:ext uri="{FF2B5EF4-FFF2-40B4-BE49-F238E27FC236}">
                  <a16:creationId xmlns:a16="http://schemas.microsoft.com/office/drawing/2014/main" id="{B500CA6A-251E-B8D1-AE58-5EC156CCAA58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2D3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43" name="Login / AAI"/>
          <p:cNvSpPr/>
          <p:nvPr/>
        </p:nvSpPr>
        <p:spPr>
          <a:xfrm>
            <a:off x="961105" y="444665"/>
            <a:ext cx="1074259" cy="349250"/>
          </a:xfrm>
          <a:prstGeom prst="roundRect">
            <a:avLst>
              <a:gd name="adj" fmla="val 9091"/>
            </a:avLst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9996" tIns="29996" rIns="29996" bIns="29996" numCol="1" anchor="ctr">
            <a:noAutofit/>
          </a:bodyPr>
          <a:lstStyle/>
          <a:p>
            <a:pPr lvl="1" indent="0" defTabSz="299968">
              <a:defRPr sz="1400" b="1">
                <a:solidFill>
                  <a:srgbClr val="2D3E5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dirty="0"/>
              <a:t>Login / AAI</a:t>
            </a:r>
          </a:p>
        </p:txBody>
      </p:sp>
      <p:sp>
        <p:nvSpPr>
          <p:cNvPr id="744" name="Server / Archive"/>
          <p:cNvSpPr/>
          <p:nvPr/>
        </p:nvSpPr>
        <p:spPr>
          <a:xfrm>
            <a:off x="961105" y="1282523"/>
            <a:ext cx="1647297" cy="349251"/>
          </a:xfrm>
          <a:prstGeom prst="roundRect">
            <a:avLst>
              <a:gd name="adj" fmla="val 10909"/>
            </a:avLst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9996" tIns="29996" rIns="29996" bIns="29996" numCol="1" anchor="ctr">
            <a:noAutofit/>
          </a:bodyPr>
          <a:lstStyle/>
          <a:p>
            <a:pPr lvl="1" indent="0" defTabSz="299968">
              <a:defRPr sz="1400" b="1">
                <a:solidFill>
                  <a:srgbClr val="2D3E5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lang="de-DE" dirty="0"/>
              <a:t>Storage</a:t>
            </a:r>
            <a:endParaRPr dirty="0"/>
          </a:p>
        </p:txBody>
      </p:sp>
      <p:sp>
        <p:nvSpPr>
          <p:cNvPr id="745" name="Software &amp; Tools"/>
          <p:cNvSpPr/>
          <p:nvPr/>
        </p:nvSpPr>
        <p:spPr>
          <a:xfrm>
            <a:off x="961105" y="2120383"/>
            <a:ext cx="1853742" cy="349251"/>
          </a:xfrm>
          <a:prstGeom prst="roundRect">
            <a:avLst>
              <a:gd name="adj" fmla="val 10909"/>
            </a:avLst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9996" tIns="29996" rIns="29996" bIns="29996" numCol="1" anchor="ctr">
            <a:noAutofit/>
          </a:bodyPr>
          <a:lstStyle/>
          <a:p>
            <a:pPr lvl="1" indent="0" defTabSz="299968">
              <a:defRPr sz="1400" b="1">
                <a:solidFill>
                  <a:srgbClr val="2D3E5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dirty="0"/>
              <a:t>Software &amp; Tools</a:t>
            </a:r>
          </a:p>
        </p:txBody>
      </p:sp>
      <p:sp>
        <p:nvSpPr>
          <p:cNvPr id="746" name="Cloud"/>
          <p:cNvSpPr/>
          <p:nvPr/>
        </p:nvSpPr>
        <p:spPr>
          <a:xfrm>
            <a:off x="961105" y="863594"/>
            <a:ext cx="662534" cy="349251"/>
          </a:xfrm>
          <a:prstGeom prst="roundRect">
            <a:avLst>
              <a:gd name="adj" fmla="val 10909"/>
            </a:avLst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9996" tIns="29996" rIns="29996" bIns="29996" numCol="1" anchor="ctr">
            <a:noAutofit/>
          </a:bodyPr>
          <a:lstStyle/>
          <a:p>
            <a:pPr lvl="1" indent="0" defTabSz="299968">
              <a:defRPr sz="1400" b="1">
                <a:solidFill>
                  <a:srgbClr val="2D3E5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dirty="0"/>
              <a:t>Cloud</a:t>
            </a:r>
          </a:p>
        </p:txBody>
      </p:sp>
      <p:sp>
        <p:nvSpPr>
          <p:cNvPr id="747" name="Compute Resources"/>
          <p:cNvSpPr/>
          <p:nvPr/>
        </p:nvSpPr>
        <p:spPr>
          <a:xfrm>
            <a:off x="961105" y="1701453"/>
            <a:ext cx="1853742" cy="349251"/>
          </a:xfrm>
          <a:prstGeom prst="roundRect">
            <a:avLst>
              <a:gd name="adj" fmla="val 11934"/>
            </a:avLst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9996" tIns="29996" rIns="29996" bIns="29996" numCol="1" anchor="ctr">
            <a:noAutofit/>
          </a:bodyPr>
          <a:lstStyle/>
          <a:p>
            <a:pPr lvl="1" indent="0" defTabSz="299968">
              <a:defRPr sz="1400" b="1">
                <a:solidFill>
                  <a:srgbClr val="2D3E5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Compute Resources</a:t>
            </a:r>
          </a:p>
        </p:txBody>
      </p:sp>
      <p:sp>
        <p:nvSpPr>
          <p:cNvPr id="748" name="Policies"/>
          <p:cNvSpPr/>
          <p:nvPr/>
        </p:nvSpPr>
        <p:spPr>
          <a:xfrm>
            <a:off x="961105" y="2539312"/>
            <a:ext cx="852622" cy="349251"/>
          </a:xfrm>
          <a:prstGeom prst="roundRect">
            <a:avLst>
              <a:gd name="adj" fmla="val 10909"/>
            </a:avLst>
          </a:prstGeom>
          <a:solidFill>
            <a:srgbClr val="FFFFFF"/>
          </a:solidFill>
          <a:ln w="12700" cap="flat">
            <a:noFill/>
            <a:prstDash val="solid"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9996" tIns="29996" rIns="29996" bIns="29996" numCol="1" anchor="ctr">
            <a:noAutofit/>
          </a:bodyPr>
          <a:lstStyle/>
          <a:p>
            <a:pPr lvl="1" indent="0" defTabSz="299968">
              <a:defRPr sz="1400" b="1">
                <a:solidFill>
                  <a:srgbClr val="2D3E50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dirty="0"/>
              <a:t>Policies</a:t>
            </a:r>
          </a:p>
        </p:txBody>
      </p:sp>
      <p:sp>
        <p:nvSpPr>
          <p:cNvPr id="13" name="Computer">
            <a:extLst>
              <a:ext uri="{FF2B5EF4-FFF2-40B4-BE49-F238E27FC236}">
                <a16:creationId xmlns:a16="http://schemas.microsoft.com/office/drawing/2014/main" id="{882BF066-68E0-1312-47A8-4DAA21E4EAE9}"/>
              </a:ext>
            </a:extLst>
          </p:cNvPr>
          <p:cNvSpPr/>
          <p:nvPr/>
        </p:nvSpPr>
        <p:spPr>
          <a:xfrm>
            <a:off x="386082" y="434469"/>
            <a:ext cx="458053" cy="36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2D3E50"/>
          </a:solidFill>
          <a:ln w="3175">
            <a:miter lim="400000"/>
          </a:ln>
        </p:spPr>
        <p:txBody>
          <a:bodyPr lIns="0" tIns="0" rIns="0" bIns="0" anchor="ctr"/>
          <a:lstStyle/>
          <a:p>
            <a:pPr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" name="Cloud">
            <a:extLst>
              <a:ext uri="{FF2B5EF4-FFF2-40B4-BE49-F238E27FC236}">
                <a16:creationId xmlns:a16="http://schemas.microsoft.com/office/drawing/2014/main" id="{7D42BADE-5894-F592-90AE-2B35B881BAC4}"/>
              </a:ext>
            </a:extLst>
          </p:cNvPr>
          <p:cNvSpPr/>
          <p:nvPr/>
        </p:nvSpPr>
        <p:spPr>
          <a:xfrm>
            <a:off x="415449" y="909833"/>
            <a:ext cx="399319" cy="240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rgbClr val="2D3E50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" name="Cylinder">
            <a:extLst>
              <a:ext uri="{FF2B5EF4-FFF2-40B4-BE49-F238E27FC236}">
                <a16:creationId xmlns:a16="http://schemas.microsoft.com/office/drawing/2014/main" id="{7B99CD69-D9F4-36FC-E84A-B6323D778FAF}"/>
              </a:ext>
            </a:extLst>
          </p:cNvPr>
          <p:cNvSpPr/>
          <p:nvPr/>
        </p:nvSpPr>
        <p:spPr>
          <a:xfrm>
            <a:off x="493437" y="1265346"/>
            <a:ext cx="243343" cy="321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2D3E50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A1A80F-F08E-9E2D-8181-B4919BD2A19C}"/>
              </a:ext>
            </a:extLst>
          </p:cNvPr>
          <p:cNvGrpSpPr/>
          <p:nvPr/>
        </p:nvGrpSpPr>
        <p:grpSpPr>
          <a:xfrm>
            <a:off x="386082" y="2096756"/>
            <a:ext cx="458053" cy="369641"/>
            <a:chOff x="3788578" y="1182799"/>
            <a:chExt cx="458053" cy="369641"/>
          </a:xfrm>
          <a:solidFill>
            <a:srgbClr val="2D3E50"/>
          </a:solidFill>
        </p:grpSpPr>
        <p:sp>
          <p:nvSpPr>
            <p:cNvPr id="17" name="Computer">
              <a:extLst>
                <a:ext uri="{FF2B5EF4-FFF2-40B4-BE49-F238E27FC236}">
                  <a16:creationId xmlns:a16="http://schemas.microsoft.com/office/drawing/2014/main" id="{3F2804F0-5472-603F-FA51-592E9DE86DF8}"/>
                </a:ext>
              </a:extLst>
            </p:cNvPr>
            <p:cNvSpPr/>
            <p:nvPr/>
          </p:nvSpPr>
          <p:spPr>
            <a:xfrm>
              <a:off x="3788578" y="1182799"/>
              <a:ext cx="458053" cy="369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grpFill/>
            <a:ln w="3175">
              <a:miter lim="400000"/>
            </a:ln>
          </p:spPr>
          <p:txBody>
            <a:bodyPr lIns="0" tIns="0" rIns="0" bIns="0" anchor="ctr"/>
            <a:lstStyle/>
            <a:p>
              <a:pPr defTabSz="412750"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8" name="Bar Chart">
              <a:extLst>
                <a:ext uri="{FF2B5EF4-FFF2-40B4-BE49-F238E27FC236}">
                  <a16:creationId xmlns:a16="http://schemas.microsoft.com/office/drawing/2014/main" id="{D0F5F7F7-0275-E02E-5C90-F647B8D5C9A8}"/>
                </a:ext>
              </a:extLst>
            </p:cNvPr>
            <p:cNvSpPr/>
            <p:nvPr/>
          </p:nvSpPr>
          <p:spPr>
            <a:xfrm>
              <a:off x="4030707" y="1250910"/>
              <a:ext cx="159949" cy="159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6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grpFill/>
            <a:ln w="3175">
              <a:miter lim="400000"/>
            </a:ln>
          </p:spPr>
          <p:txBody>
            <a:bodyPr lIns="29996" tIns="29996" rIns="29996" bIns="29996" anchor="ctr"/>
            <a:lstStyle/>
            <a:p>
              <a:pPr defTabSz="299968">
                <a:defRPr sz="800" b="1">
                  <a:solidFill>
                    <a:srgbClr val="121920"/>
                  </a:solidFill>
                </a:defRPr>
              </a:pPr>
              <a:endParaRPr/>
            </a:p>
          </p:txBody>
        </p:sp>
        <p:sp>
          <p:nvSpPr>
            <p:cNvPr id="19" name="Chart Document">
              <a:extLst>
                <a:ext uri="{FF2B5EF4-FFF2-40B4-BE49-F238E27FC236}">
                  <a16:creationId xmlns:a16="http://schemas.microsoft.com/office/drawing/2014/main" id="{AC96ED63-0595-03C7-AA17-F38A0EE75915}"/>
                </a:ext>
              </a:extLst>
            </p:cNvPr>
            <p:cNvSpPr/>
            <p:nvPr/>
          </p:nvSpPr>
          <p:spPr>
            <a:xfrm>
              <a:off x="3855975" y="1250809"/>
              <a:ext cx="123344" cy="159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213" y="0"/>
                  </a:moveTo>
                  <a:cubicBezTo>
                    <a:pt x="96" y="0"/>
                    <a:pt x="0" y="72"/>
                    <a:pt x="0" y="162"/>
                  </a:cubicBezTo>
                  <a:lnTo>
                    <a:pt x="0" y="21438"/>
                  </a:lnTo>
                  <a:cubicBezTo>
                    <a:pt x="0" y="21528"/>
                    <a:pt x="96" y="21600"/>
                    <a:pt x="213" y="21600"/>
                  </a:cubicBezTo>
                  <a:lnTo>
                    <a:pt x="21387" y="21600"/>
                  </a:lnTo>
                  <a:cubicBezTo>
                    <a:pt x="21503" y="21600"/>
                    <a:pt x="21599" y="21528"/>
                    <a:pt x="21599" y="21438"/>
                  </a:cubicBezTo>
                  <a:lnTo>
                    <a:pt x="21599" y="5895"/>
                  </a:lnTo>
                  <a:cubicBezTo>
                    <a:pt x="21600" y="5863"/>
                    <a:pt x="21565" y="5837"/>
                    <a:pt x="21524" y="5837"/>
                  </a:cubicBezTo>
                  <a:lnTo>
                    <a:pt x="14256" y="5837"/>
                  </a:lnTo>
                  <a:cubicBezTo>
                    <a:pt x="14139" y="5837"/>
                    <a:pt x="14043" y="5765"/>
                    <a:pt x="14043" y="5674"/>
                  </a:cubicBezTo>
                  <a:lnTo>
                    <a:pt x="14043" y="58"/>
                  </a:lnTo>
                  <a:cubicBezTo>
                    <a:pt x="14043" y="26"/>
                    <a:pt x="14009" y="0"/>
                    <a:pt x="13968" y="0"/>
                  </a:cubicBezTo>
                  <a:lnTo>
                    <a:pt x="213" y="0"/>
                  </a:lnTo>
                  <a:close/>
                  <a:moveTo>
                    <a:pt x="15017" y="86"/>
                  </a:moveTo>
                  <a:cubicBezTo>
                    <a:pt x="14991" y="94"/>
                    <a:pt x="14972" y="114"/>
                    <a:pt x="14972" y="140"/>
                  </a:cubicBezTo>
                  <a:lnTo>
                    <a:pt x="14972" y="4958"/>
                  </a:lnTo>
                  <a:cubicBezTo>
                    <a:pt x="14972" y="5048"/>
                    <a:pt x="15067" y="5120"/>
                    <a:pt x="15184" y="5120"/>
                  </a:cubicBezTo>
                  <a:lnTo>
                    <a:pt x="21418" y="5120"/>
                  </a:lnTo>
                  <a:cubicBezTo>
                    <a:pt x="21485" y="5120"/>
                    <a:pt x="21518" y="5058"/>
                    <a:pt x="21471" y="5021"/>
                  </a:cubicBezTo>
                  <a:lnTo>
                    <a:pt x="15100" y="99"/>
                  </a:lnTo>
                  <a:cubicBezTo>
                    <a:pt x="15076" y="81"/>
                    <a:pt x="15044" y="78"/>
                    <a:pt x="15017" y="86"/>
                  </a:cubicBezTo>
                  <a:close/>
                  <a:moveTo>
                    <a:pt x="9656" y="7345"/>
                  </a:moveTo>
                  <a:lnTo>
                    <a:pt x="11938" y="7345"/>
                  </a:lnTo>
                  <a:cubicBezTo>
                    <a:pt x="11983" y="7345"/>
                    <a:pt x="12018" y="7374"/>
                    <a:pt x="12018" y="7408"/>
                  </a:cubicBezTo>
                  <a:lnTo>
                    <a:pt x="12018" y="15086"/>
                  </a:lnTo>
                  <a:cubicBezTo>
                    <a:pt x="12018" y="15120"/>
                    <a:pt x="11983" y="15149"/>
                    <a:pt x="11938" y="15149"/>
                  </a:cubicBezTo>
                  <a:lnTo>
                    <a:pt x="9656" y="15149"/>
                  </a:lnTo>
                  <a:cubicBezTo>
                    <a:pt x="9611" y="15149"/>
                    <a:pt x="9574" y="15120"/>
                    <a:pt x="9574" y="15086"/>
                  </a:cubicBezTo>
                  <a:lnTo>
                    <a:pt x="9574" y="7408"/>
                  </a:lnTo>
                  <a:cubicBezTo>
                    <a:pt x="9574" y="7374"/>
                    <a:pt x="9611" y="7345"/>
                    <a:pt x="9656" y="7345"/>
                  </a:cubicBezTo>
                  <a:close/>
                  <a:moveTo>
                    <a:pt x="13164" y="9590"/>
                  </a:moveTo>
                  <a:lnTo>
                    <a:pt x="15445" y="9590"/>
                  </a:lnTo>
                  <a:cubicBezTo>
                    <a:pt x="15490" y="9590"/>
                    <a:pt x="15527" y="9617"/>
                    <a:pt x="15527" y="9652"/>
                  </a:cubicBezTo>
                  <a:lnTo>
                    <a:pt x="15527" y="15088"/>
                  </a:lnTo>
                  <a:cubicBezTo>
                    <a:pt x="15527" y="15122"/>
                    <a:pt x="15490" y="15149"/>
                    <a:pt x="15445" y="15149"/>
                  </a:cubicBezTo>
                  <a:lnTo>
                    <a:pt x="13164" y="15149"/>
                  </a:lnTo>
                  <a:cubicBezTo>
                    <a:pt x="13119" y="15149"/>
                    <a:pt x="13084" y="15122"/>
                    <a:pt x="13084" y="15088"/>
                  </a:cubicBezTo>
                  <a:lnTo>
                    <a:pt x="13084" y="9652"/>
                  </a:lnTo>
                  <a:cubicBezTo>
                    <a:pt x="13084" y="9617"/>
                    <a:pt x="13119" y="9590"/>
                    <a:pt x="13164" y="9590"/>
                  </a:cubicBezTo>
                  <a:close/>
                  <a:moveTo>
                    <a:pt x="6147" y="11440"/>
                  </a:moveTo>
                  <a:lnTo>
                    <a:pt x="8428" y="11440"/>
                  </a:lnTo>
                  <a:cubicBezTo>
                    <a:pt x="8473" y="11440"/>
                    <a:pt x="8511" y="11467"/>
                    <a:pt x="8511" y="11502"/>
                  </a:cubicBezTo>
                  <a:lnTo>
                    <a:pt x="8511" y="15086"/>
                  </a:lnTo>
                  <a:cubicBezTo>
                    <a:pt x="8511" y="15120"/>
                    <a:pt x="8473" y="15149"/>
                    <a:pt x="8428" y="15149"/>
                  </a:cubicBezTo>
                  <a:lnTo>
                    <a:pt x="6147" y="15149"/>
                  </a:lnTo>
                  <a:cubicBezTo>
                    <a:pt x="6102" y="15149"/>
                    <a:pt x="6067" y="15120"/>
                    <a:pt x="6067" y="15086"/>
                  </a:cubicBezTo>
                  <a:lnTo>
                    <a:pt x="6067" y="11502"/>
                  </a:lnTo>
                  <a:cubicBezTo>
                    <a:pt x="6067" y="11467"/>
                    <a:pt x="6102" y="11440"/>
                    <a:pt x="6147" y="11440"/>
                  </a:cubicBezTo>
                  <a:close/>
                  <a:moveTo>
                    <a:pt x="3933" y="15866"/>
                  </a:moveTo>
                  <a:lnTo>
                    <a:pt x="17662" y="15866"/>
                  </a:lnTo>
                  <a:cubicBezTo>
                    <a:pt x="17707" y="15866"/>
                    <a:pt x="17742" y="15895"/>
                    <a:pt x="17742" y="15929"/>
                  </a:cubicBezTo>
                  <a:lnTo>
                    <a:pt x="17746" y="16878"/>
                  </a:lnTo>
                  <a:cubicBezTo>
                    <a:pt x="17746" y="16913"/>
                    <a:pt x="17709" y="16941"/>
                    <a:pt x="17664" y="16941"/>
                  </a:cubicBezTo>
                  <a:lnTo>
                    <a:pt x="3935" y="16941"/>
                  </a:lnTo>
                  <a:cubicBezTo>
                    <a:pt x="3890" y="16941"/>
                    <a:pt x="3853" y="16912"/>
                    <a:pt x="3853" y="16878"/>
                  </a:cubicBezTo>
                  <a:lnTo>
                    <a:pt x="3850" y="15929"/>
                  </a:lnTo>
                  <a:cubicBezTo>
                    <a:pt x="3850" y="15895"/>
                    <a:pt x="3888" y="15866"/>
                    <a:pt x="3933" y="15866"/>
                  </a:cubicBezTo>
                  <a:close/>
                </a:path>
              </a:pathLst>
            </a:custGeom>
            <a:grpFill/>
            <a:ln w="3175">
              <a:miter lim="400000"/>
            </a:ln>
          </p:spPr>
          <p:txBody>
            <a:bodyPr lIns="0" tIns="0" rIns="0" bIns="0" anchor="ctr"/>
            <a:lstStyle/>
            <a:p>
              <a:pPr defTabSz="412750">
                <a:defRPr sz="16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22" name="Approved Document">
            <a:extLst>
              <a:ext uri="{FF2B5EF4-FFF2-40B4-BE49-F238E27FC236}">
                <a16:creationId xmlns:a16="http://schemas.microsoft.com/office/drawing/2014/main" id="{8384A058-237D-4EC4-26B7-D5D2D0E5DFF4}"/>
              </a:ext>
            </a:extLst>
          </p:cNvPr>
          <p:cNvSpPr/>
          <p:nvPr/>
        </p:nvSpPr>
        <p:spPr>
          <a:xfrm>
            <a:off x="491073" y="2529816"/>
            <a:ext cx="248070" cy="321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4" y="5837"/>
                  <a:pt x="21522" y="5837"/>
                </a:cubicBezTo>
                <a:lnTo>
                  <a:pt x="14254" y="5837"/>
                </a:lnTo>
                <a:cubicBezTo>
                  <a:pt x="14137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5" y="5120"/>
                  <a:pt x="15182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16386" y="8273"/>
                </a:moveTo>
                <a:cubicBezTo>
                  <a:pt x="16406" y="8273"/>
                  <a:pt x="16425" y="8279"/>
                  <a:pt x="16441" y="8291"/>
                </a:cubicBezTo>
                <a:lnTo>
                  <a:pt x="18003" y="9497"/>
                </a:lnTo>
                <a:cubicBezTo>
                  <a:pt x="18034" y="9522"/>
                  <a:pt x="18034" y="9560"/>
                  <a:pt x="18003" y="9585"/>
                </a:cubicBezTo>
                <a:lnTo>
                  <a:pt x="8629" y="16827"/>
                </a:lnTo>
                <a:cubicBezTo>
                  <a:pt x="8597" y="16852"/>
                  <a:pt x="8547" y="16852"/>
                  <a:pt x="8515" y="16827"/>
                </a:cubicBezTo>
                <a:lnTo>
                  <a:pt x="3592" y="13027"/>
                </a:lnTo>
                <a:cubicBezTo>
                  <a:pt x="3560" y="13002"/>
                  <a:pt x="3560" y="12962"/>
                  <a:pt x="3592" y="12937"/>
                </a:cubicBezTo>
                <a:lnTo>
                  <a:pt x="5153" y="11731"/>
                </a:lnTo>
                <a:cubicBezTo>
                  <a:pt x="5185" y="11707"/>
                  <a:pt x="5238" y="11707"/>
                  <a:pt x="5269" y="11731"/>
                </a:cubicBezTo>
                <a:lnTo>
                  <a:pt x="8513" y="14238"/>
                </a:lnTo>
                <a:cubicBezTo>
                  <a:pt x="8545" y="14263"/>
                  <a:pt x="8595" y="14263"/>
                  <a:pt x="8627" y="14238"/>
                </a:cubicBezTo>
                <a:lnTo>
                  <a:pt x="16328" y="8291"/>
                </a:lnTo>
                <a:cubicBezTo>
                  <a:pt x="16343" y="8279"/>
                  <a:pt x="16365" y="8273"/>
                  <a:pt x="16386" y="8273"/>
                </a:cubicBezTo>
                <a:close/>
              </a:path>
            </a:pathLst>
          </a:custGeom>
          <a:solidFill>
            <a:srgbClr val="2D3E50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4" name="Coins">
            <a:extLst>
              <a:ext uri="{FF2B5EF4-FFF2-40B4-BE49-F238E27FC236}">
                <a16:creationId xmlns:a16="http://schemas.microsoft.com/office/drawing/2014/main" id="{318F1497-DF8B-2246-0173-E9FD0C1B97EB}"/>
              </a:ext>
            </a:extLst>
          </p:cNvPr>
          <p:cNvSpPr/>
          <p:nvPr/>
        </p:nvSpPr>
        <p:spPr>
          <a:xfrm>
            <a:off x="459817" y="1712666"/>
            <a:ext cx="310582" cy="311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2D3E50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" name="Cylinder">
            <a:extLst>
              <a:ext uri="{FF2B5EF4-FFF2-40B4-BE49-F238E27FC236}">
                <a16:creationId xmlns:a16="http://schemas.microsoft.com/office/drawing/2014/main" id="{A038BFE3-20E7-21F8-2780-6C3276B8CAF0}"/>
              </a:ext>
            </a:extLst>
          </p:cNvPr>
          <p:cNvSpPr/>
          <p:nvPr/>
        </p:nvSpPr>
        <p:spPr>
          <a:xfrm>
            <a:off x="11617711" y="3703631"/>
            <a:ext cx="243343" cy="321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871528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6" name="Coins">
            <a:extLst>
              <a:ext uri="{FF2B5EF4-FFF2-40B4-BE49-F238E27FC236}">
                <a16:creationId xmlns:a16="http://schemas.microsoft.com/office/drawing/2014/main" id="{C1096C93-458E-DE0E-737E-D45678DA24FE}"/>
              </a:ext>
            </a:extLst>
          </p:cNvPr>
          <p:cNvSpPr/>
          <p:nvPr/>
        </p:nvSpPr>
        <p:spPr>
          <a:xfrm>
            <a:off x="10633385" y="4142165"/>
            <a:ext cx="310582" cy="31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871528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7" name="Computer">
            <a:extLst>
              <a:ext uri="{FF2B5EF4-FFF2-40B4-BE49-F238E27FC236}">
                <a16:creationId xmlns:a16="http://schemas.microsoft.com/office/drawing/2014/main" id="{F94FC43F-155A-9C42-3511-F7F7D2BB703C}"/>
              </a:ext>
            </a:extLst>
          </p:cNvPr>
          <p:cNvSpPr/>
          <p:nvPr/>
        </p:nvSpPr>
        <p:spPr>
          <a:xfrm>
            <a:off x="11077781" y="4113103"/>
            <a:ext cx="458053" cy="36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871528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8" name="Bar Chart">
            <a:extLst>
              <a:ext uri="{FF2B5EF4-FFF2-40B4-BE49-F238E27FC236}">
                <a16:creationId xmlns:a16="http://schemas.microsoft.com/office/drawing/2014/main" id="{8F04C671-5C7D-BB5F-E722-6DB94D9BD654}"/>
              </a:ext>
            </a:extLst>
          </p:cNvPr>
          <p:cNvSpPr/>
          <p:nvPr/>
        </p:nvSpPr>
        <p:spPr>
          <a:xfrm>
            <a:off x="11319909" y="4181213"/>
            <a:ext cx="159950" cy="159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871528"/>
          </a:solidFill>
          <a:ln w="3175">
            <a:miter lim="400000"/>
          </a:ln>
        </p:spPr>
        <p:txBody>
          <a:bodyPr lIns="29996" tIns="29996" rIns="29996" bIns="29996" anchor="ctr"/>
          <a:lstStyle/>
          <a:p>
            <a:pPr algn="ctr" defTabSz="299968">
              <a:defRPr sz="800" b="1">
                <a:solidFill>
                  <a:srgbClr val="121920"/>
                </a:solidFill>
              </a:defRPr>
            </a:pPr>
            <a:endParaRPr/>
          </a:p>
        </p:txBody>
      </p:sp>
      <p:sp>
        <p:nvSpPr>
          <p:cNvPr id="29" name="Chart Document">
            <a:extLst>
              <a:ext uri="{FF2B5EF4-FFF2-40B4-BE49-F238E27FC236}">
                <a16:creationId xmlns:a16="http://schemas.microsoft.com/office/drawing/2014/main" id="{C6CEF998-9133-8651-A92D-C148CF1450AA}"/>
              </a:ext>
            </a:extLst>
          </p:cNvPr>
          <p:cNvSpPr/>
          <p:nvPr/>
        </p:nvSpPr>
        <p:spPr>
          <a:xfrm>
            <a:off x="11145177" y="4181113"/>
            <a:ext cx="123344" cy="159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5" y="5837"/>
                  <a:pt x="21524" y="5837"/>
                </a:cubicBezTo>
                <a:lnTo>
                  <a:pt x="14256" y="5837"/>
                </a:lnTo>
                <a:cubicBezTo>
                  <a:pt x="14139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7" y="5120"/>
                  <a:pt x="15184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9656" y="7345"/>
                </a:moveTo>
                <a:lnTo>
                  <a:pt x="11938" y="7345"/>
                </a:lnTo>
                <a:cubicBezTo>
                  <a:pt x="11983" y="7345"/>
                  <a:pt x="12018" y="7374"/>
                  <a:pt x="12018" y="7408"/>
                </a:cubicBezTo>
                <a:lnTo>
                  <a:pt x="12018" y="15086"/>
                </a:lnTo>
                <a:cubicBezTo>
                  <a:pt x="12018" y="15120"/>
                  <a:pt x="11983" y="15149"/>
                  <a:pt x="11938" y="15149"/>
                </a:cubicBezTo>
                <a:lnTo>
                  <a:pt x="9656" y="15149"/>
                </a:lnTo>
                <a:cubicBezTo>
                  <a:pt x="9611" y="15149"/>
                  <a:pt x="9574" y="15120"/>
                  <a:pt x="9574" y="15086"/>
                </a:cubicBezTo>
                <a:lnTo>
                  <a:pt x="9574" y="7408"/>
                </a:lnTo>
                <a:cubicBezTo>
                  <a:pt x="9574" y="7374"/>
                  <a:pt x="9611" y="7345"/>
                  <a:pt x="9656" y="7345"/>
                </a:cubicBezTo>
                <a:close/>
                <a:moveTo>
                  <a:pt x="13164" y="9590"/>
                </a:moveTo>
                <a:lnTo>
                  <a:pt x="15445" y="9590"/>
                </a:lnTo>
                <a:cubicBezTo>
                  <a:pt x="15490" y="9590"/>
                  <a:pt x="15527" y="9617"/>
                  <a:pt x="15527" y="9652"/>
                </a:cubicBezTo>
                <a:lnTo>
                  <a:pt x="15527" y="15088"/>
                </a:lnTo>
                <a:cubicBezTo>
                  <a:pt x="15527" y="15122"/>
                  <a:pt x="15490" y="15149"/>
                  <a:pt x="15445" y="15149"/>
                </a:cubicBezTo>
                <a:lnTo>
                  <a:pt x="13164" y="15149"/>
                </a:lnTo>
                <a:cubicBezTo>
                  <a:pt x="13119" y="15149"/>
                  <a:pt x="13084" y="15122"/>
                  <a:pt x="13084" y="15088"/>
                </a:cubicBezTo>
                <a:lnTo>
                  <a:pt x="13084" y="9652"/>
                </a:lnTo>
                <a:cubicBezTo>
                  <a:pt x="13084" y="9617"/>
                  <a:pt x="13119" y="9590"/>
                  <a:pt x="13164" y="9590"/>
                </a:cubicBezTo>
                <a:close/>
                <a:moveTo>
                  <a:pt x="6147" y="11440"/>
                </a:moveTo>
                <a:lnTo>
                  <a:pt x="8428" y="11440"/>
                </a:lnTo>
                <a:cubicBezTo>
                  <a:pt x="8473" y="11440"/>
                  <a:pt x="8511" y="11467"/>
                  <a:pt x="8511" y="11502"/>
                </a:cubicBezTo>
                <a:lnTo>
                  <a:pt x="8511" y="15086"/>
                </a:lnTo>
                <a:cubicBezTo>
                  <a:pt x="8511" y="15120"/>
                  <a:pt x="8473" y="15149"/>
                  <a:pt x="8428" y="15149"/>
                </a:cubicBezTo>
                <a:lnTo>
                  <a:pt x="6147" y="15149"/>
                </a:lnTo>
                <a:cubicBezTo>
                  <a:pt x="6102" y="15149"/>
                  <a:pt x="6067" y="15120"/>
                  <a:pt x="6067" y="15086"/>
                </a:cubicBezTo>
                <a:lnTo>
                  <a:pt x="6067" y="11502"/>
                </a:lnTo>
                <a:cubicBezTo>
                  <a:pt x="6067" y="11467"/>
                  <a:pt x="6102" y="11440"/>
                  <a:pt x="6147" y="11440"/>
                </a:cubicBezTo>
                <a:close/>
                <a:moveTo>
                  <a:pt x="3933" y="15866"/>
                </a:moveTo>
                <a:lnTo>
                  <a:pt x="17662" y="15866"/>
                </a:lnTo>
                <a:cubicBezTo>
                  <a:pt x="17707" y="15866"/>
                  <a:pt x="17742" y="15895"/>
                  <a:pt x="17742" y="15929"/>
                </a:cubicBezTo>
                <a:lnTo>
                  <a:pt x="17746" y="16878"/>
                </a:lnTo>
                <a:cubicBezTo>
                  <a:pt x="17746" y="16913"/>
                  <a:pt x="17709" y="16941"/>
                  <a:pt x="17664" y="16941"/>
                </a:cubicBezTo>
                <a:lnTo>
                  <a:pt x="3935" y="16941"/>
                </a:lnTo>
                <a:cubicBezTo>
                  <a:pt x="3890" y="16941"/>
                  <a:pt x="3853" y="16912"/>
                  <a:pt x="3853" y="16878"/>
                </a:cubicBezTo>
                <a:lnTo>
                  <a:pt x="3850" y="15929"/>
                </a:lnTo>
                <a:cubicBezTo>
                  <a:pt x="3850" y="15895"/>
                  <a:pt x="3888" y="15866"/>
                  <a:pt x="3933" y="15866"/>
                </a:cubicBezTo>
                <a:close/>
              </a:path>
            </a:pathLst>
          </a:custGeom>
          <a:solidFill>
            <a:srgbClr val="871528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0" name="Cloud">
            <a:extLst>
              <a:ext uri="{FF2B5EF4-FFF2-40B4-BE49-F238E27FC236}">
                <a16:creationId xmlns:a16="http://schemas.microsoft.com/office/drawing/2014/main" id="{F395195A-473E-6BE8-CE25-4E6890827525}"/>
              </a:ext>
            </a:extLst>
          </p:cNvPr>
          <p:cNvSpPr/>
          <p:nvPr/>
        </p:nvSpPr>
        <p:spPr>
          <a:xfrm>
            <a:off x="11107147" y="3715151"/>
            <a:ext cx="399319" cy="240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rgbClr val="871528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1" name="Approved Document">
            <a:extLst>
              <a:ext uri="{FF2B5EF4-FFF2-40B4-BE49-F238E27FC236}">
                <a16:creationId xmlns:a16="http://schemas.microsoft.com/office/drawing/2014/main" id="{9E4BC536-755B-74BB-51B1-330E607AEF34}"/>
              </a:ext>
            </a:extLst>
          </p:cNvPr>
          <p:cNvSpPr/>
          <p:nvPr/>
        </p:nvSpPr>
        <p:spPr>
          <a:xfrm>
            <a:off x="11615347" y="4122510"/>
            <a:ext cx="248070" cy="321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4" y="5837"/>
                  <a:pt x="21522" y="5837"/>
                </a:cubicBezTo>
                <a:lnTo>
                  <a:pt x="14254" y="5837"/>
                </a:lnTo>
                <a:cubicBezTo>
                  <a:pt x="14137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5" y="5120"/>
                  <a:pt x="15182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16386" y="8273"/>
                </a:moveTo>
                <a:cubicBezTo>
                  <a:pt x="16406" y="8273"/>
                  <a:pt x="16425" y="8279"/>
                  <a:pt x="16441" y="8291"/>
                </a:cubicBezTo>
                <a:lnTo>
                  <a:pt x="18003" y="9497"/>
                </a:lnTo>
                <a:cubicBezTo>
                  <a:pt x="18034" y="9522"/>
                  <a:pt x="18034" y="9560"/>
                  <a:pt x="18003" y="9585"/>
                </a:cubicBezTo>
                <a:lnTo>
                  <a:pt x="8629" y="16827"/>
                </a:lnTo>
                <a:cubicBezTo>
                  <a:pt x="8597" y="16852"/>
                  <a:pt x="8547" y="16852"/>
                  <a:pt x="8515" y="16827"/>
                </a:cubicBezTo>
                <a:lnTo>
                  <a:pt x="3592" y="13027"/>
                </a:lnTo>
                <a:cubicBezTo>
                  <a:pt x="3560" y="13002"/>
                  <a:pt x="3560" y="12962"/>
                  <a:pt x="3592" y="12937"/>
                </a:cubicBezTo>
                <a:lnTo>
                  <a:pt x="5153" y="11731"/>
                </a:lnTo>
                <a:cubicBezTo>
                  <a:pt x="5185" y="11707"/>
                  <a:pt x="5238" y="11707"/>
                  <a:pt x="5269" y="11731"/>
                </a:cubicBezTo>
                <a:lnTo>
                  <a:pt x="8513" y="14238"/>
                </a:lnTo>
                <a:cubicBezTo>
                  <a:pt x="8545" y="14263"/>
                  <a:pt x="8595" y="14263"/>
                  <a:pt x="8627" y="14238"/>
                </a:cubicBezTo>
                <a:lnTo>
                  <a:pt x="16328" y="8291"/>
                </a:lnTo>
                <a:cubicBezTo>
                  <a:pt x="16343" y="8279"/>
                  <a:pt x="16365" y="8273"/>
                  <a:pt x="16386" y="8273"/>
                </a:cubicBezTo>
                <a:close/>
              </a:path>
            </a:pathLst>
          </a:custGeom>
          <a:solidFill>
            <a:srgbClr val="871528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2" name="Computer">
            <a:extLst>
              <a:ext uri="{FF2B5EF4-FFF2-40B4-BE49-F238E27FC236}">
                <a16:creationId xmlns:a16="http://schemas.microsoft.com/office/drawing/2014/main" id="{86D4CDA0-660D-830F-6673-B6ACA73E4BDA}"/>
              </a:ext>
            </a:extLst>
          </p:cNvPr>
          <p:cNvSpPr/>
          <p:nvPr/>
        </p:nvSpPr>
        <p:spPr>
          <a:xfrm>
            <a:off x="10559649" y="3703631"/>
            <a:ext cx="458053" cy="36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871528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" name="Rectangle">
            <a:extLst>
              <a:ext uri="{FF2B5EF4-FFF2-40B4-BE49-F238E27FC236}">
                <a16:creationId xmlns:a16="http://schemas.microsoft.com/office/drawing/2014/main" id="{74BF96A0-9611-18FF-928F-3FDB3D0EED48}"/>
              </a:ext>
            </a:extLst>
          </p:cNvPr>
          <p:cNvSpPr/>
          <p:nvPr/>
        </p:nvSpPr>
        <p:spPr>
          <a:xfrm>
            <a:off x="10619747" y="3825390"/>
            <a:ext cx="159949" cy="10087"/>
          </a:xfrm>
          <a:prstGeom prst="rect">
            <a:avLst/>
          </a:prstGeom>
          <a:solidFill>
            <a:srgbClr val="871528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4" name="Rectangle">
            <a:extLst>
              <a:ext uri="{FF2B5EF4-FFF2-40B4-BE49-F238E27FC236}">
                <a16:creationId xmlns:a16="http://schemas.microsoft.com/office/drawing/2014/main" id="{B57C9F73-CCA5-8450-06F3-4619889B6D5D}"/>
              </a:ext>
            </a:extLst>
          </p:cNvPr>
          <p:cNvSpPr/>
          <p:nvPr/>
        </p:nvSpPr>
        <p:spPr>
          <a:xfrm>
            <a:off x="10619747" y="3883408"/>
            <a:ext cx="159949" cy="10087"/>
          </a:xfrm>
          <a:prstGeom prst="rect">
            <a:avLst/>
          </a:prstGeom>
          <a:solidFill>
            <a:srgbClr val="871528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5" name="Cylinder">
            <a:extLst>
              <a:ext uri="{FF2B5EF4-FFF2-40B4-BE49-F238E27FC236}">
                <a16:creationId xmlns:a16="http://schemas.microsoft.com/office/drawing/2014/main" id="{AC77F339-3D0F-89C3-BF5C-702033A822BD}"/>
              </a:ext>
            </a:extLst>
          </p:cNvPr>
          <p:cNvSpPr/>
          <p:nvPr/>
        </p:nvSpPr>
        <p:spPr>
          <a:xfrm>
            <a:off x="11041765" y="5203702"/>
            <a:ext cx="243343" cy="321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rgbClr val="1FC2A7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6" name="Coins">
            <a:extLst>
              <a:ext uri="{FF2B5EF4-FFF2-40B4-BE49-F238E27FC236}">
                <a16:creationId xmlns:a16="http://schemas.microsoft.com/office/drawing/2014/main" id="{FBFB97D4-C538-C136-2046-909BC2637635}"/>
              </a:ext>
            </a:extLst>
          </p:cNvPr>
          <p:cNvSpPr/>
          <p:nvPr/>
        </p:nvSpPr>
        <p:spPr>
          <a:xfrm>
            <a:off x="10057439" y="5642236"/>
            <a:ext cx="310582" cy="311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1FC2A7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7" name="Computer">
            <a:extLst>
              <a:ext uri="{FF2B5EF4-FFF2-40B4-BE49-F238E27FC236}">
                <a16:creationId xmlns:a16="http://schemas.microsoft.com/office/drawing/2014/main" id="{60950603-3088-49F8-7B15-DBC16060B680}"/>
              </a:ext>
            </a:extLst>
          </p:cNvPr>
          <p:cNvSpPr/>
          <p:nvPr/>
        </p:nvSpPr>
        <p:spPr>
          <a:xfrm>
            <a:off x="10501835" y="5613174"/>
            <a:ext cx="458054" cy="36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1FC2A7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" name="Bar Chart">
            <a:extLst>
              <a:ext uri="{FF2B5EF4-FFF2-40B4-BE49-F238E27FC236}">
                <a16:creationId xmlns:a16="http://schemas.microsoft.com/office/drawing/2014/main" id="{1081B75D-12AE-AC19-2153-CB4750C457F6}"/>
              </a:ext>
            </a:extLst>
          </p:cNvPr>
          <p:cNvSpPr/>
          <p:nvPr/>
        </p:nvSpPr>
        <p:spPr>
          <a:xfrm>
            <a:off x="10743964" y="5681284"/>
            <a:ext cx="159950" cy="159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6860" y="3004"/>
                </a:moveTo>
                <a:lnTo>
                  <a:pt x="16860" y="19065"/>
                </a:lnTo>
                <a:lnTo>
                  <a:pt x="19553" y="19065"/>
                </a:lnTo>
                <a:lnTo>
                  <a:pt x="19553" y="3004"/>
                </a:lnTo>
                <a:lnTo>
                  <a:pt x="16860" y="3004"/>
                </a:lnTo>
                <a:close/>
                <a:moveTo>
                  <a:pt x="7272" y="6922"/>
                </a:moveTo>
                <a:lnTo>
                  <a:pt x="7272" y="19065"/>
                </a:lnTo>
                <a:lnTo>
                  <a:pt x="9965" y="19065"/>
                </a:lnTo>
                <a:lnTo>
                  <a:pt x="9965" y="6922"/>
                </a:lnTo>
                <a:lnTo>
                  <a:pt x="7272" y="6922"/>
                </a:lnTo>
                <a:close/>
                <a:moveTo>
                  <a:pt x="12066" y="10127"/>
                </a:moveTo>
                <a:lnTo>
                  <a:pt x="12066" y="19065"/>
                </a:lnTo>
                <a:lnTo>
                  <a:pt x="14759" y="19065"/>
                </a:lnTo>
                <a:lnTo>
                  <a:pt x="14759" y="10127"/>
                </a:lnTo>
                <a:lnTo>
                  <a:pt x="12066" y="10127"/>
                </a:lnTo>
                <a:close/>
                <a:moveTo>
                  <a:pt x="2478" y="15151"/>
                </a:moveTo>
                <a:lnTo>
                  <a:pt x="2478" y="19065"/>
                </a:lnTo>
                <a:lnTo>
                  <a:pt x="5171" y="19065"/>
                </a:lnTo>
                <a:lnTo>
                  <a:pt x="5171" y="15151"/>
                </a:lnTo>
                <a:lnTo>
                  <a:pt x="2478" y="15151"/>
                </a:lnTo>
                <a:close/>
              </a:path>
            </a:pathLst>
          </a:custGeom>
          <a:solidFill>
            <a:srgbClr val="1FC2A7"/>
          </a:solidFill>
          <a:ln w="3175">
            <a:miter lim="400000"/>
          </a:ln>
        </p:spPr>
        <p:txBody>
          <a:bodyPr lIns="29996" tIns="29996" rIns="29996" bIns="29996" anchor="ctr"/>
          <a:lstStyle/>
          <a:p>
            <a:pPr algn="ctr" defTabSz="299968">
              <a:defRPr sz="800" b="1">
                <a:solidFill>
                  <a:srgbClr val="121920"/>
                </a:solidFill>
              </a:defRPr>
            </a:pPr>
            <a:endParaRPr/>
          </a:p>
        </p:txBody>
      </p:sp>
      <p:sp>
        <p:nvSpPr>
          <p:cNvPr id="39" name="Chart Document">
            <a:extLst>
              <a:ext uri="{FF2B5EF4-FFF2-40B4-BE49-F238E27FC236}">
                <a16:creationId xmlns:a16="http://schemas.microsoft.com/office/drawing/2014/main" id="{63C2D5EF-D209-25FF-C489-66225A54275C}"/>
              </a:ext>
            </a:extLst>
          </p:cNvPr>
          <p:cNvSpPr/>
          <p:nvPr/>
        </p:nvSpPr>
        <p:spPr>
          <a:xfrm>
            <a:off x="10569232" y="5681183"/>
            <a:ext cx="123344" cy="159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5" y="5837"/>
                  <a:pt x="21524" y="5837"/>
                </a:cubicBezTo>
                <a:lnTo>
                  <a:pt x="14256" y="5837"/>
                </a:lnTo>
                <a:cubicBezTo>
                  <a:pt x="14139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7" y="5120"/>
                  <a:pt x="15184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9656" y="7345"/>
                </a:moveTo>
                <a:lnTo>
                  <a:pt x="11938" y="7345"/>
                </a:lnTo>
                <a:cubicBezTo>
                  <a:pt x="11983" y="7345"/>
                  <a:pt x="12018" y="7374"/>
                  <a:pt x="12018" y="7408"/>
                </a:cubicBezTo>
                <a:lnTo>
                  <a:pt x="12018" y="15086"/>
                </a:lnTo>
                <a:cubicBezTo>
                  <a:pt x="12018" y="15120"/>
                  <a:pt x="11983" y="15149"/>
                  <a:pt x="11938" y="15149"/>
                </a:cubicBezTo>
                <a:lnTo>
                  <a:pt x="9656" y="15149"/>
                </a:lnTo>
                <a:cubicBezTo>
                  <a:pt x="9611" y="15149"/>
                  <a:pt x="9574" y="15120"/>
                  <a:pt x="9574" y="15086"/>
                </a:cubicBezTo>
                <a:lnTo>
                  <a:pt x="9574" y="7408"/>
                </a:lnTo>
                <a:cubicBezTo>
                  <a:pt x="9574" y="7374"/>
                  <a:pt x="9611" y="7345"/>
                  <a:pt x="9656" y="7345"/>
                </a:cubicBezTo>
                <a:close/>
                <a:moveTo>
                  <a:pt x="13164" y="9590"/>
                </a:moveTo>
                <a:lnTo>
                  <a:pt x="15445" y="9590"/>
                </a:lnTo>
                <a:cubicBezTo>
                  <a:pt x="15490" y="9590"/>
                  <a:pt x="15527" y="9617"/>
                  <a:pt x="15527" y="9652"/>
                </a:cubicBezTo>
                <a:lnTo>
                  <a:pt x="15527" y="15088"/>
                </a:lnTo>
                <a:cubicBezTo>
                  <a:pt x="15527" y="15122"/>
                  <a:pt x="15490" y="15149"/>
                  <a:pt x="15445" y="15149"/>
                </a:cubicBezTo>
                <a:lnTo>
                  <a:pt x="13164" y="15149"/>
                </a:lnTo>
                <a:cubicBezTo>
                  <a:pt x="13119" y="15149"/>
                  <a:pt x="13084" y="15122"/>
                  <a:pt x="13084" y="15088"/>
                </a:cubicBezTo>
                <a:lnTo>
                  <a:pt x="13084" y="9652"/>
                </a:lnTo>
                <a:cubicBezTo>
                  <a:pt x="13084" y="9617"/>
                  <a:pt x="13119" y="9590"/>
                  <a:pt x="13164" y="9590"/>
                </a:cubicBezTo>
                <a:close/>
                <a:moveTo>
                  <a:pt x="6147" y="11440"/>
                </a:moveTo>
                <a:lnTo>
                  <a:pt x="8428" y="11440"/>
                </a:lnTo>
                <a:cubicBezTo>
                  <a:pt x="8473" y="11440"/>
                  <a:pt x="8511" y="11467"/>
                  <a:pt x="8511" y="11502"/>
                </a:cubicBezTo>
                <a:lnTo>
                  <a:pt x="8511" y="15086"/>
                </a:lnTo>
                <a:cubicBezTo>
                  <a:pt x="8511" y="15120"/>
                  <a:pt x="8473" y="15149"/>
                  <a:pt x="8428" y="15149"/>
                </a:cubicBezTo>
                <a:lnTo>
                  <a:pt x="6147" y="15149"/>
                </a:lnTo>
                <a:cubicBezTo>
                  <a:pt x="6102" y="15149"/>
                  <a:pt x="6067" y="15120"/>
                  <a:pt x="6067" y="15086"/>
                </a:cubicBezTo>
                <a:lnTo>
                  <a:pt x="6067" y="11502"/>
                </a:lnTo>
                <a:cubicBezTo>
                  <a:pt x="6067" y="11467"/>
                  <a:pt x="6102" y="11440"/>
                  <a:pt x="6147" y="11440"/>
                </a:cubicBezTo>
                <a:close/>
                <a:moveTo>
                  <a:pt x="3933" y="15866"/>
                </a:moveTo>
                <a:lnTo>
                  <a:pt x="17662" y="15866"/>
                </a:lnTo>
                <a:cubicBezTo>
                  <a:pt x="17707" y="15866"/>
                  <a:pt x="17742" y="15895"/>
                  <a:pt x="17742" y="15929"/>
                </a:cubicBezTo>
                <a:lnTo>
                  <a:pt x="17746" y="16878"/>
                </a:lnTo>
                <a:cubicBezTo>
                  <a:pt x="17746" y="16913"/>
                  <a:pt x="17709" y="16941"/>
                  <a:pt x="17664" y="16941"/>
                </a:cubicBezTo>
                <a:lnTo>
                  <a:pt x="3935" y="16941"/>
                </a:lnTo>
                <a:cubicBezTo>
                  <a:pt x="3890" y="16941"/>
                  <a:pt x="3853" y="16912"/>
                  <a:pt x="3853" y="16878"/>
                </a:cubicBezTo>
                <a:lnTo>
                  <a:pt x="3850" y="15929"/>
                </a:lnTo>
                <a:cubicBezTo>
                  <a:pt x="3850" y="15895"/>
                  <a:pt x="3888" y="15866"/>
                  <a:pt x="3933" y="15866"/>
                </a:cubicBezTo>
                <a:close/>
              </a:path>
            </a:pathLst>
          </a:custGeom>
          <a:solidFill>
            <a:srgbClr val="1FC2A7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0" name="Cloud">
            <a:extLst>
              <a:ext uri="{FF2B5EF4-FFF2-40B4-BE49-F238E27FC236}">
                <a16:creationId xmlns:a16="http://schemas.microsoft.com/office/drawing/2014/main" id="{E4E4AE8F-14A6-55FA-A4D0-32AF76F754A1}"/>
              </a:ext>
            </a:extLst>
          </p:cNvPr>
          <p:cNvSpPr/>
          <p:nvPr/>
        </p:nvSpPr>
        <p:spPr>
          <a:xfrm>
            <a:off x="10531202" y="5215222"/>
            <a:ext cx="399319" cy="240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rgbClr val="1FC2A7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1" name="Approved Document">
            <a:extLst>
              <a:ext uri="{FF2B5EF4-FFF2-40B4-BE49-F238E27FC236}">
                <a16:creationId xmlns:a16="http://schemas.microsoft.com/office/drawing/2014/main" id="{A2F16375-FD7D-689A-C14F-03E5E71D37AC}"/>
              </a:ext>
            </a:extLst>
          </p:cNvPr>
          <p:cNvSpPr/>
          <p:nvPr/>
        </p:nvSpPr>
        <p:spPr>
          <a:xfrm>
            <a:off x="11039402" y="5622581"/>
            <a:ext cx="248069" cy="3212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4" y="5837"/>
                  <a:pt x="21522" y="5837"/>
                </a:cubicBezTo>
                <a:lnTo>
                  <a:pt x="14254" y="5837"/>
                </a:lnTo>
                <a:cubicBezTo>
                  <a:pt x="14137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5" y="5120"/>
                  <a:pt x="15182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16386" y="8273"/>
                </a:moveTo>
                <a:cubicBezTo>
                  <a:pt x="16406" y="8273"/>
                  <a:pt x="16425" y="8279"/>
                  <a:pt x="16441" y="8291"/>
                </a:cubicBezTo>
                <a:lnTo>
                  <a:pt x="18003" y="9497"/>
                </a:lnTo>
                <a:cubicBezTo>
                  <a:pt x="18034" y="9522"/>
                  <a:pt x="18034" y="9560"/>
                  <a:pt x="18003" y="9585"/>
                </a:cubicBezTo>
                <a:lnTo>
                  <a:pt x="8629" y="16827"/>
                </a:lnTo>
                <a:cubicBezTo>
                  <a:pt x="8597" y="16852"/>
                  <a:pt x="8547" y="16852"/>
                  <a:pt x="8515" y="16827"/>
                </a:cubicBezTo>
                <a:lnTo>
                  <a:pt x="3592" y="13027"/>
                </a:lnTo>
                <a:cubicBezTo>
                  <a:pt x="3560" y="13002"/>
                  <a:pt x="3560" y="12962"/>
                  <a:pt x="3592" y="12937"/>
                </a:cubicBezTo>
                <a:lnTo>
                  <a:pt x="5153" y="11731"/>
                </a:lnTo>
                <a:cubicBezTo>
                  <a:pt x="5185" y="11707"/>
                  <a:pt x="5238" y="11707"/>
                  <a:pt x="5269" y="11731"/>
                </a:cubicBezTo>
                <a:lnTo>
                  <a:pt x="8513" y="14238"/>
                </a:lnTo>
                <a:cubicBezTo>
                  <a:pt x="8545" y="14263"/>
                  <a:pt x="8595" y="14263"/>
                  <a:pt x="8627" y="14238"/>
                </a:cubicBezTo>
                <a:lnTo>
                  <a:pt x="16328" y="8291"/>
                </a:lnTo>
                <a:cubicBezTo>
                  <a:pt x="16343" y="8279"/>
                  <a:pt x="16365" y="8273"/>
                  <a:pt x="16386" y="8273"/>
                </a:cubicBezTo>
                <a:close/>
              </a:path>
            </a:pathLst>
          </a:custGeom>
          <a:solidFill>
            <a:srgbClr val="1FC2A7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2" name="Computer">
            <a:extLst>
              <a:ext uri="{FF2B5EF4-FFF2-40B4-BE49-F238E27FC236}">
                <a16:creationId xmlns:a16="http://schemas.microsoft.com/office/drawing/2014/main" id="{311F1B8A-F1A2-BDF4-C9DC-F647C5F6FF7C}"/>
              </a:ext>
            </a:extLst>
          </p:cNvPr>
          <p:cNvSpPr/>
          <p:nvPr/>
        </p:nvSpPr>
        <p:spPr>
          <a:xfrm>
            <a:off x="9983703" y="5203702"/>
            <a:ext cx="458054" cy="369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1FC2A7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750">
              <a:defRPr sz="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43" name="Rectangle">
            <a:extLst>
              <a:ext uri="{FF2B5EF4-FFF2-40B4-BE49-F238E27FC236}">
                <a16:creationId xmlns:a16="http://schemas.microsoft.com/office/drawing/2014/main" id="{F5BAA010-69A9-9F79-BCA5-61A46F827A57}"/>
              </a:ext>
            </a:extLst>
          </p:cNvPr>
          <p:cNvSpPr/>
          <p:nvPr/>
        </p:nvSpPr>
        <p:spPr>
          <a:xfrm>
            <a:off x="10043801" y="5325461"/>
            <a:ext cx="159950" cy="10087"/>
          </a:xfrm>
          <a:prstGeom prst="rect">
            <a:avLst/>
          </a:prstGeom>
          <a:solidFill>
            <a:srgbClr val="1FC2A7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44" name="Rectangle">
            <a:extLst>
              <a:ext uri="{FF2B5EF4-FFF2-40B4-BE49-F238E27FC236}">
                <a16:creationId xmlns:a16="http://schemas.microsoft.com/office/drawing/2014/main" id="{838A1960-D782-35F4-1CB8-650036047414}"/>
              </a:ext>
            </a:extLst>
          </p:cNvPr>
          <p:cNvSpPr/>
          <p:nvPr/>
        </p:nvSpPr>
        <p:spPr>
          <a:xfrm>
            <a:off x="10043801" y="5383479"/>
            <a:ext cx="159950" cy="10087"/>
          </a:xfrm>
          <a:prstGeom prst="rect">
            <a:avLst/>
          </a:prstGeom>
          <a:solidFill>
            <a:srgbClr val="1FC2A7"/>
          </a:solidFill>
          <a:ln w="3175">
            <a:miter lim="400000"/>
          </a:ln>
        </p:spPr>
        <p:txBody>
          <a:bodyPr lIns="22859" tIns="22859" rIns="22859" bIns="22859" anchor="ctr"/>
          <a:lstStyle/>
          <a:p>
            <a:pPr defTabSz="1044085">
              <a:defRPr sz="4000"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Design1">
  <a:themeElements>
    <a:clrScheme name="Design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1B40D"/>
      </a:accent1>
      <a:accent2>
        <a:srgbClr val="F58B00"/>
      </a:accent2>
      <a:accent3>
        <a:srgbClr val="FFED00"/>
      </a:accent3>
      <a:accent4>
        <a:srgbClr val="009EE0"/>
      </a:accent4>
      <a:accent5>
        <a:srgbClr val="003D7F"/>
      </a:accent5>
      <a:accent6>
        <a:srgbClr val="006431"/>
      </a:accent6>
      <a:hlink>
        <a:srgbClr val="0000FF"/>
      </a:hlink>
      <a:folHlink>
        <a:srgbClr val="FF00FF"/>
      </a:folHlink>
    </a:clrScheme>
    <a:fontScheme name="Design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sign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sign1">
  <a:themeElements>
    <a:clrScheme name="Design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1B40D"/>
      </a:accent1>
      <a:accent2>
        <a:srgbClr val="F58B00"/>
      </a:accent2>
      <a:accent3>
        <a:srgbClr val="FFED00"/>
      </a:accent3>
      <a:accent4>
        <a:srgbClr val="009EE0"/>
      </a:accent4>
      <a:accent5>
        <a:srgbClr val="003D7F"/>
      </a:accent5>
      <a:accent6>
        <a:srgbClr val="006431"/>
      </a:accent6>
      <a:hlink>
        <a:srgbClr val="0000FF"/>
      </a:hlink>
      <a:folHlink>
        <a:srgbClr val="FF00FF"/>
      </a:folHlink>
    </a:clrScheme>
    <a:fontScheme name="Design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sign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3259</TotalTime>
  <Words>26</Words>
  <Application>Microsoft Macintosh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Helvetica Neue Medium</vt:lpstr>
      <vt:lpstr>Design1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CEPLAS collaborates with DataPLANT</dc:title>
  <cp:lastModifiedBy>Dominik Brilhaus</cp:lastModifiedBy>
  <cp:revision>20</cp:revision>
  <dcterms:modified xsi:type="dcterms:W3CDTF">2022-10-17T16:22:39Z</dcterms:modified>
</cp:coreProperties>
</file>